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2"/>
  </p:notesMasterIdLst>
  <p:sldIdLst>
    <p:sldId id="256" r:id="rId2"/>
    <p:sldId id="289" r:id="rId3"/>
    <p:sldId id="258" r:id="rId4"/>
    <p:sldId id="342" r:id="rId5"/>
    <p:sldId id="340" r:id="rId6"/>
    <p:sldId id="341" r:id="rId7"/>
    <p:sldId id="316" r:id="rId8"/>
    <p:sldId id="440" r:id="rId9"/>
    <p:sldId id="344" r:id="rId10"/>
    <p:sldId id="318" r:id="rId11"/>
    <p:sldId id="345" r:id="rId12"/>
    <p:sldId id="347" r:id="rId13"/>
    <p:sldId id="346" r:id="rId14"/>
    <p:sldId id="319" r:id="rId15"/>
    <p:sldId id="353" r:id="rId16"/>
    <p:sldId id="358" r:id="rId17"/>
    <p:sldId id="439" r:id="rId18"/>
    <p:sldId id="356" r:id="rId19"/>
    <p:sldId id="357" r:id="rId20"/>
    <p:sldId id="320" r:id="rId21"/>
    <p:sldId id="359" r:id="rId22"/>
    <p:sldId id="360" r:id="rId23"/>
    <p:sldId id="361" r:id="rId24"/>
    <p:sldId id="407" r:id="rId25"/>
    <p:sldId id="406" r:id="rId26"/>
    <p:sldId id="409" r:id="rId27"/>
    <p:sldId id="410" r:id="rId28"/>
    <p:sldId id="411" r:id="rId29"/>
    <p:sldId id="348" r:id="rId30"/>
    <p:sldId id="412" r:id="rId31"/>
    <p:sldId id="413" r:id="rId32"/>
    <p:sldId id="414" r:id="rId33"/>
    <p:sldId id="415" r:id="rId34"/>
    <p:sldId id="417" r:id="rId35"/>
    <p:sldId id="349" r:id="rId36"/>
    <p:sldId id="416" r:id="rId37"/>
    <p:sldId id="418" r:id="rId38"/>
    <p:sldId id="419" r:id="rId39"/>
    <p:sldId id="420" r:id="rId40"/>
    <p:sldId id="350" r:id="rId41"/>
    <p:sldId id="422" r:id="rId42"/>
    <p:sldId id="351" r:id="rId43"/>
    <p:sldId id="424" r:id="rId44"/>
    <p:sldId id="354" r:id="rId45"/>
    <p:sldId id="425" r:id="rId46"/>
    <p:sldId id="431" r:id="rId47"/>
    <p:sldId id="426" r:id="rId48"/>
    <p:sldId id="427" r:id="rId49"/>
    <p:sldId id="430" r:id="rId50"/>
    <p:sldId id="434" r:id="rId51"/>
    <p:sldId id="433" r:id="rId52"/>
    <p:sldId id="448" r:id="rId53"/>
    <p:sldId id="442" r:id="rId54"/>
    <p:sldId id="435" r:id="rId55"/>
    <p:sldId id="436" r:id="rId56"/>
    <p:sldId id="437" r:id="rId57"/>
    <p:sldId id="362" r:id="rId58"/>
    <p:sldId id="363" r:id="rId59"/>
    <p:sldId id="364" r:id="rId60"/>
    <p:sldId id="365" r:id="rId61"/>
    <p:sldId id="443" r:id="rId62"/>
    <p:sldId id="444" r:id="rId63"/>
    <p:sldId id="445" r:id="rId64"/>
    <p:sldId id="446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6" r:id="rId75"/>
    <p:sldId id="377" r:id="rId76"/>
    <p:sldId id="378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88" r:id="rId85"/>
    <p:sldId id="389" r:id="rId86"/>
    <p:sldId id="390" r:id="rId87"/>
    <p:sldId id="391" r:id="rId88"/>
    <p:sldId id="392" r:id="rId89"/>
    <p:sldId id="393" r:id="rId90"/>
    <p:sldId id="394" r:id="rId91"/>
    <p:sldId id="398" r:id="rId92"/>
    <p:sldId id="399" r:id="rId93"/>
    <p:sldId id="401" r:id="rId94"/>
    <p:sldId id="402" r:id="rId95"/>
    <p:sldId id="375" r:id="rId96"/>
    <p:sldId id="447" r:id="rId97"/>
    <p:sldId id="441" r:id="rId98"/>
    <p:sldId id="405" r:id="rId99"/>
    <p:sldId id="404" r:id="rId100"/>
    <p:sldId id="403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25D"/>
    <a:srgbClr val="336600"/>
    <a:srgbClr val="949DB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CABB6-A610-45F6-84D1-45878729F67E}" v="3" dt="2022-01-01T17:05:01.405"/>
    <p1510:client id="{9E591478-5489-4783-8937-444460310E68}" v="6337" dt="2021-12-31T10:32:52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 Levy" userId="a8761358-a268-46f9-a40e-13a812d74606" providerId="ADAL" clId="{062CABB6-A610-45F6-84D1-45878729F67E}"/>
    <pc:docChg chg="undo custSel modSld">
      <pc:chgData name="Adi Levy" userId="a8761358-a268-46f9-a40e-13a812d74606" providerId="ADAL" clId="{062CABB6-A610-45F6-84D1-45878729F67E}" dt="2022-01-01T17:05:01.403" v="2" actId="164"/>
      <pc:docMkLst>
        <pc:docMk/>
      </pc:docMkLst>
      <pc:sldChg chg="addSp modSp mod">
        <pc:chgData name="Adi Levy" userId="a8761358-a268-46f9-a40e-13a812d74606" providerId="ADAL" clId="{062CABB6-A610-45F6-84D1-45878729F67E}" dt="2022-01-01T17:05:01.403" v="2" actId="164"/>
        <pc:sldMkLst>
          <pc:docMk/>
          <pc:sldMk cId="2145726274" sldId="440"/>
        </pc:sldMkLst>
        <pc:spChg chg="mod">
          <ac:chgData name="Adi Levy" userId="a8761358-a268-46f9-a40e-13a812d74606" providerId="ADAL" clId="{062CABB6-A610-45F6-84D1-45878729F67E}" dt="2022-01-01T17:05:01.403" v="2" actId="164"/>
          <ac:spMkLst>
            <pc:docMk/>
            <pc:sldMk cId="2145726274" sldId="440"/>
            <ac:spMk id="5" creationId="{0C22E466-80BC-4C0B-86AA-E535916DCAFD}"/>
          </ac:spMkLst>
        </pc:spChg>
        <pc:spChg chg="mod">
          <ac:chgData name="Adi Levy" userId="a8761358-a268-46f9-a40e-13a812d74606" providerId="ADAL" clId="{062CABB6-A610-45F6-84D1-45878729F67E}" dt="2022-01-01T17:05:01.403" v="2" actId="164"/>
          <ac:spMkLst>
            <pc:docMk/>
            <pc:sldMk cId="2145726274" sldId="440"/>
            <ac:spMk id="6" creationId="{E5DA995A-359F-4DA0-80DF-D7BDB1AE0CAF}"/>
          </ac:spMkLst>
        </pc:spChg>
        <pc:spChg chg="mod">
          <ac:chgData name="Adi Levy" userId="a8761358-a268-46f9-a40e-13a812d74606" providerId="ADAL" clId="{062CABB6-A610-45F6-84D1-45878729F67E}" dt="2022-01-01T17:05:01.403" v="2" actId="164"/>
          <ac:spMkLst>
            <pc:docMk/>
            <pc:sldMk cId="2145726274" sldId="440"/>
            <ac:spMk id="8" creationId="{B7F09FBA-A759-4DAB-BF5D-609D21C433E9}"/>
          </ac:spMkLst>
        </pc:spChg>
        <pc:spChg chg="mod">
          <ac:chgData name="Adi Levy" userId="a8761358-a268-46f9-a40e-13a812d74606" providerId="ADAL" clId="{062CABB6-A610-45F6-84D1-45878729F67E}" dt="2022-01-01T17:05:01.403" v="2" actId="164"/>
          <ac:spMkLst>
            <pc:docMk/>
            <pc:sldMk cId="2145726274" sldId="440"/>
            <ac:spMk id="9" creationId="{B227925B-818D-4EE5-817F-783E764E732B}"/>
          </ac:spMkLst>
        </pc:spChg>
        <pc:spChg chg="mod">
          <ac:chgData name="Adi Levy" userId="a8761358-a268-46f9-a40e-13a812d74606" providerId="ADAL" clId="{062CABB6-A610-45F6-84D1-45878729F67E}" dt="2022-01-01T17:05:01.403" v="2" actId="164"/>
          <ac:spMkLst>
            <pc:docMk/>
            <pc:sldMk cId="2145726274" sldId="440"/>
            <ac:spMk id="10" creationId="{A328BF5B-9260-4609-AD60-C67972EDD719}"/>
          </ac:spMkLst>
        </pc:spChg>
        <pc:spChg chg="mod">
          <ac:chgData name="Adi Levy" userId="a8761358-a268-46f9-a40e-13a812d74606" providerId="ADAL" clId="{062CABB6-A610-45F6-84D1-45878729F67E}" dt="2022-01-01T17:05:01.403" v="2" actId="164"/>
          <ac:spMkLst>
            <pc:docMk/>
            <pc:sldMk cId="2145726274" sldId="440"/>
            <ac:spMk id="11" creationId="{B9DD6D07-BD7C-4EA1-B938-00A2C7E8603E}"/>
          </ac:spMkLst>
        </pc:spChg>
        <pc:spChg chg="mod">
          <ac:chgData name="Adi Levy" userId="a8761358-a268-46f9-a40e-13a812d74606" providerId="ADAL" clId="{062CABB6-A610-45F6-84D1-45878729F67E}" dt="2022-01-01T17:05:01.403" v="2" actId="164"/>
          <ac:spMkLst>
            <pc:docMk/>
            <pc:sldMk cId="2145726274" sldId="440"/>
            <ac:spMk id="13" creationId="{C16FE476-0E1A-4448-8A0E-C74F84449572}"/>
          </ac:spMkLst>
        </pc:spChg>
        <pc:spChg chg="mod">
          <ac:chgData name="Adi Levy" userId="a8761358-a268-46f9-a40e-13a812d74606" providerId="ADAL" clId="{062CABB6-A610-45F6-84D1-45878729F67E}" dt="2022-01-01T17:05:01.403" v="2" actId="164"/>
          <ac:spMkLst>
            <pc:docMk/>
            <pc:sldMk cId="2145726274" sldId="440"/>
            <ac:spMk id="14" creationId="{248C6DBD-7366-4C04-8D11-C564B5A7FAAF}"/>
          </ac:spMkLst>
        </pc:spChg>
        <pc:spChg chg="mod">
          <ac:chgData name="Adi Levy" userId="a8761358-a268-46f9-a40e-13a812d74606" providerId="ADAL" clId="{062CABB6-A610-45F6-84D1-45878729F67E}" dt="2022-01-01T17:05:01.403" v="2" actId="164"/>
          <ac:spMkLst>
            <pc:docMk/>
            <pc:sldMk cId="2145726274" sldId="440"/>
            <ac:spMk id="18" creationId="{7CA9FA0A-1FBF-40C7-A420-3B3D7A8D5A48}"/>
          </ac:spMkLst>
        </pc:spChg>
        <pc:spChg chg="mod">
          <ac:chgData name="Adi Levy" userId="a8761358-a268-46f9-a40e-13a812d74606" providerId="ADAL" clId="{062CABB6-A610-45F6-84D1-45878729F67E}" dt="2022-01-01T17:05:01.403" v="2" actId="164"/>
          <ac:spMkLst>
            <pc:docMk/>
            <pc:sldMk cId="2145726274" sldId="440"/>
            <ac:spMk id="19" creationId="{6A930F60-9479-4DEA-9CD7-A7342CA98B23}"/>
          </ac:spMkLst>
        </pc:spChg>
        <pc:spChg chg="mod">
          <ac:chgData name="Adi Levy" userId="a8761358-a268-46f9-a40e-13a812d74606" providerId="ADAL" clId="{062CABB6-A610-45F6-84D1-45878729F67E}" dt="2022-01-01T17:05:01.403" v="2" actId="164"/>
          <ac:spMkLst>
            <pc:docMk/>
            <pc:sldMk cId="2145726274" sldId="440"/>
            <ac:spMk id="22" creationId="{83CB1FC6-71FA-483D-A97A-9C7CD9A1E99D}"/>
          </ac:spMkLst>
        </pc:spChg>
        <pc:grpChg chg="add mod">
          <ac:chgData name="Adi Levy" userId="a8761358-a268-46f9-a40e-13a812d74606" providerId="ADAL" clId="{062CABB6-A610-45F6-84D1-45878729F67E}" dt="2022-01-01T17:05:01.403" v="2" actId="164"/>
          <ac:grpSpMkLst>
            <pc:docMk/>
            <pc:sldMk cId="2145726274" sldId="440"/>
            <ac:grpSpMk id="3" creationId="{745A2002-8E39-435A-8345-E35F887DFF68}"/>
          </ac:grpSpMkLst>
        </pc:grpChg>
        <pc:picChg chg="mod">
          <ac:chgData name="Adi Levy" userId="a8761358-a268-46f9-a40e-13a812d74606" providerId="ADAL" clId="{062CABB6-A610-45F6-84D1-45878729F67E}" dt="2022-01-01T17:05:01.403" v="2" actId="164"/>
          <ac:picMkLst>
            <pc:docMk/>
            <pc:sldMk cId="2145726274" sldId="440"/>
            <ac:picMk id="21" creationId="{0DB4CFA4-3293-4DBA-B167-F03B30D7F9E5}"/>
          </ac:picMkLst>
        </pc:picChg>
      </pc:sldChg>
    </pc:docChg>
  </pc:docChgLst>
  <pc:docChgLst>
    <pc:chgData name="Adi Levy" userId="a8761358-a268-46f9-a40e-13a812d74606" providerId="ADAL" clId="{9E591478-5489-4783-8937-444460310E68}"/>
    <pc:docChg chg="undo redo custSel addSld delSld modSld sldOrd modMainMaster">
      <pc:chgData name="Adi Levy" userId="a8761358-a268-46f9-a40e-13a812d74606" providerId="ADAL" clId="{9E591478-5489-4783-8937-444460310E68}" dt="2021-12-31T10:32:56.734" v="11644" actId="478"/>
      <pc:docMkLst>
        <pc:docMk/>
      </pc:docMkLst>
      <pc:sldChg chg="modSp mod">
        <pc:chgData name="Adi Levy" userId="a8761358-a268-46f9-a40e-13a812d74606" providerId="ADAL" clId="{9E591478-5489-4783-8937-444460310E68}" dt="2021-12-26T18:09:29.708" v="8590" actId="20577"/>
        <pc:sldMkLst>
          <pc:docMk/>
          <pc:sldMk cId="15520940" sldId="256"/>
        </pc:sldMkLst>
        <pc:spChg chg="mod">
          <ac:chgData name="Adi Levy" userId="a8761358-a268-46f9-a40e-13a812d74606" providerId="ADAL" clId="{9E591478-5489-4783-8937-444460310E68}" dt="2021-12-26T18:09:29.708" v="8590" actId="20577"/>
          <ac:spMkLst>
            <pc:docMk/>
            <pc:sldMk cId="15520940" sldId="256"/>
            <ac:spMk id="2" creationId="{65725F25-75E7-4160-A081-3AF8E8325032}"/>
          </ac:spMkLst>
        </pc:spChg>
      </pc:sldChg>
      <pc:sldChg chg="addSp delSp modSp mod modAnim">
        <pc:chgData name="Adi Levy" userId="a8761358-a268-46f9-a40e-13a812d74606" providerId="ADAL" clId="{9E591478-5489-4783-8937-444460310E68}" dt="2021-12-23T16:26:57.549" v="6975"/>
        <pc:sldMkLst>
          <pc:docMk/>
          <pc:sldMk cId="4264307384" sldId="258"/>
        </pc:sldMkLst>
        <pc:spChg chg="del mod ord">
          <ac:chgData name="Adi Levy" userId="a8761358-a268-46f9-a40e-13a812d74606" providerId="ADAL" clId="{9E591478-5489-4783-8937-444460310E68}" dt="2021-12-23T16:25:47.388" v="6969" actId="478"/>
          <ac:spMkLst>
            <pc:docMk/>
            <pc:sldMk cId="4264307384" sldId="258"/>
            <ac:spMk id="11" creationId="{3C2AF0ED-0227-4B52-8BE5-31D99D9F4C13}"/>
          </ac:spMkLst>
        </pc:spChg>
        <pc:spChg chg="add mod">
          <ac:chgData name="Adi Levy" userId="a8761358-a268-46f9-a40e-13a812d74606" providerId="ADAL" clId="{9E591478-5489-4783-8937-444460310E68}" dt="2021-12-23T16:23:05.666" v="6901" actId="14100"/>
          <ac:spMkLst>
            <pc:docMk/>
            <pc:sldMk cId="4264307384" sldId="258"/>
            <ac:spMk id="12" creationId="{90D3E9AC-49F6-4D08-82A4-8A646DCA6565}"/>
          </ac:spMkLst>
        </pc:spChg>
        <pc:spChg chg="add mod">
          <ac:chgData name="Adi Levy" userId="a8761358-a268-46f9-a40e-13a812d74606" providerId="ADAL" clId="{9E591478-5489-4783-8937-444460310E68}" dt="2021-12-23T16:23:31.450" v="6908" actId="14100"/>
          <ac:spMkLst>
            <pc:docMk/>
            <pc:sldMk cId="4264307384" sldId="258"/>
            <ac:spMk id="13" creationId="{D36A3F09-BB0D-4319-B136-2162106355EE}"/>
          </ac:spMkLst>
        </pc:spChg>
        <pc:picChg chg="add del mod modCrop">
          <ac:chgData name="Adi Levy" userId="a8761358-a268-46f9-a40e-13a812d74606" providerId="ADAL" clId="{9E591478-5489-4783-8937-444460310E68}" dt="2021-12-23T16:21:23.896" v="6883" actId="732"/>
          <ac:picMkLst>
            <pc:docMk/>
            <pc:sldMk cId="4264307384" sldId="258"/>
            <ac:picMk id="9" creationId="{8B7BC7E9-450F-4C3D-89CD-F0487C0F6F58}"/>
          </ac:picMkLst>
        </pc:picChg>
        <pc:picChg chg="mod">
          <ac:chgData name="Adi Levy" userId="a8761358-a268-46f9-a40e-13a812d74606" providerId="ADAL" clId="{9E591478-5489-4783-8937-444460310E68}" dt="2021-12-23T16:25:31.879" v="6964" actId="1076"/>
          <ac:picMkLst>
            <pc:docMk/>
            <pc:sldMk cId="4264307384" sldId="258"/>
            <ac:picMk id="10" creationId="{726F1A40-9050-4CC5-83E8-1BA58C0320AE}"/>
          </ac:picMkLst>
        </pc:picChg>
        <pc:picChg chg="add mod modCrop">
          <ac:chgData name="Adi Levy" userId="a8761358-a268-46f9-a40e-13a812d74606" providerId="ADAL" clId="{9E591478-5489-4783-8937-444460310E68}" dt="2021-12-23T16:24:56.691" v="6956" actId="732"/>
          <ac:picMkLst>
            <pc:docMk/>
            <pc:sldMk cId="4264307384" sldId="258"/>
            <ac:picMk id="14" creationId="{E3310939-B376-42C2-A893-7EA249EDCB72}"/>
          </ac:picMkLst>
        </pc:picChg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52653903" sldId="259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743088864" sldId="260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029737136" sldId="261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470560190" sldId="26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391202664" sldId="26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490554885" sldId="268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56177914" sldId="269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800091344" sldId="270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462518225" sldId="271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722377946" sldId="27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461242810" sldId="27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389823368" sldId="28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075425554" sldId="285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267755450" sldId="286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532207612" sldId="287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952464290" sldId="290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449871929" sldId="291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297616269" sldId="29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301723891" sldId="29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262434059" sldId="295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568615965" sldId="296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699119507" sldId="307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836564739" sldId="31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878590327" sldId="315"/>
        </pc:sldMkLst>
      </pc:sldChg>
      <pc:sldChg chg="addSp delSp modSp mod delAnim modAnim">
        <pc:chgData name="Adi Levy" userId="a8761358-a268-46f9-a40e-13a812d74606" providerId="ADAL" clId="{9E591478-5489-4783-8937-444460310E68}" dt="2021-12-27T12:08:03.400" v="11081" actId="478"/>
        <pc:sldMkLst>
          <pc:docMk/>
          <pc:sldMk cId="1976477295" sldId="316"/>
        </pc:sldMkLst>
        <pc:spChg chg="mod">
          <ac:chgData name="Adi Levy" userId="a8761358-a268-46f9-a40e-13a812d74606" providerId="ADAL" clId="{9E591478-5489-4783-8937-444460310E68}" dt="2021-12-26T20:57:12.667" v="9400" actId="404"/>
          <ac:spMkLst>
            <pc:docMk/>
            <pc:sldMk cId="1976477295" sldId="316"/>
            <ac:spMk id="2" creationId="{6293F1AD-E1BD-40D4-9214-455EFE43851C}"/>
          </ac:spMkLst>
        </pc:spChg>
        <pc:spChg chg="add del mod">
          <ac:chgData name="Adi Levy" userId="a8761358-a268-46f9-a40e-13a812d74606" providerId="ADAL" clId="{9E591478-5489-4783-8937-444460310E68}" dt="2021-12-24T17:24:58.919" v="7629" actId="478"/>
          <ac:spMkLst>
            <pc:docMk/>
            <pc:sldMk cId="1976477295" sldId="316"/>
            <ac:spMk id="3" creationId="{97CE54EA-35D7-4BD1-B312-12EEFF512EA7}"/>
          </ac:spMkLst>
        </pc:spChg>
        <pc:spChg chg="add del mod">
          <ac:chgData name="Adi Levy" userId="a8761358-a268-46f9-a40e-13a812d74606" providerId="ADAL" clId="{9E591478-5489-4783-8937-444460310E68}" dt="2021-12-25T15:44:17.425" v="7776" actId="478"/>
          <ac:spMkLst>
            <pc:docMk/>
            <pc:sldMk cId="1976477295" sldId="316"/>
            <ac:spMk id="4" creationId="{8A2A1193-5109-407D-B7AA-70C4A3F6F3EA}"/>
          </ac:spMkLst>
        </pc:spChg>
        <pc:spChg chg="add mod">
          <ac:chgData name="Adi Levy" userId="a8761358-a268-46f9-a40e-13a812d74606" providerId="ADAL" clId="{9E591478-5489-4783-8937-444460310E68}" dt="2021-12-25T19:37:55.485" v="7818" actId="164"/>
          <ac:spMkLst>
            <pc:docMk/>
            <pc:sldMk cId="1976477295" sldId="316"/>
            <ac:spMk id="5" creationId="{0C22E466-80BC-4C0B-86AA-E535916DCAFD}"/>
          </ac:spMkLst>
        </pc:spChg>
        <pc:spChg chg="add mod">
          <ac:chgData name="Adi Levy" userId="a8761358-a268-46f9-a40e-13a812d74606" providerId="ADAL" clId="{9E591478-5489-4783-8937-444460310E68}" dt="2021-12-25T19:37:55.485" v="7818" actId="164"/>
          <ac:spMkLst>
            <pc:docMk/>
            <pc:sldMk cId="1976477295" sldId="316"/>
            <ac:spMk id="6" creationId="{E5DA995A-359F-4DA0-80DF-D7BDB1AE0CAF}"/>
          </ac:spMkLst>
        </pc:spChg>
        <pc:spChg chg="mod">
          <ac:chgData name="Adi Levy" userId="a8761358-a268-46f9-a40e-13a812d74606" providerId="ADAL" clId="{9E591478-5489-4783-8937-444460310E68}" dt="2021-12-25T19:37:55.485" v="7818" actId="164"/>
          <ac:spMkLst>
            <pc:docMk/>
            <pc:sldMk cId="1976477295" sldId="316"/>
            <ac:spMk id="8" creationId="{B7F09FBA-A759-4DAB-BF5D-609D21C433E9}"/>
          </ac:spMkLst>
        </pc:spChg>
        <pc:spChg chg="add mod">
          <ac:chgData name="Adi Levy" userId="a8761358-a268-46f9-a40e-13a812d74606" providerId="ADAL" clId="{9E591478-5489-4783-8937-444460310E68}" dt="2021-12-25T19:37:55.485" v="7818" actId="164"/>
          <ac:spMkLst>
            <pc:docMk/>
            <pc:sldMk cId="1976477295" sldId="316"/>
            <ac:spMk id="9" creationId="{B227925B-818D-4EE5-817F-783E764E732B}"/>
          </ac:spMkLst>
        </pc:spChg>
        <pc:spChg chg="add mod">
          <ac:chgData name="Adi Levy" userId="a8761358-a268-46f9-a40e-13a812d74606" providerId="ADAL" clId="{9E591478-5489-4783-8937-444460310E68}" dt="2021-12-26T18:06:32.125" v="8582" actId="20577"/>
          <ac:spMkLst>
            <pc:docMk/>
            <pc:sldMk cId="1976477295" sldId="316"/>
            <ac:spMk id="10" creationId="{A328BF5B-9260-4609-AD60-C67972EDD719}"/>
          </ac:spMkLst>
        </pc:spChg>
        <pc:spChg chg="add mod">
          <ac:chgData name="Adi Levy" userId="a8761358-a268-46f9-a40e-13a812d74606" providerId="ADAL" clId="{9E591478-5489-4783-8937-444460310E68}" dt="2021-12-25T19:37:55.485" v="7818" actId="164"/>
          <ac:spMkLst>
            <pc:docMk/>
            <pc:sldMk cId="1976477295" sldId="316"/>
            <ac:spMk id="11" creationId="{B9DD6D07-BD7C-4EA1-B938-00A2C7E8603E}"/>
          </ac:spMkLst>
        </pc:spChg>
        <pc:spChg chg="mod">
          <ac:chgData name="Adi Levy" userId="a8761358-a268-46f9-a40e-13a812d74606" providerId="ADAL" clId="{9E591478-5489-4783-8937-444460310E68}" dt="2021-12-25T14:18:11.588" v="7704" actId="1076"/>
          <ac:spMkLst>
            <pc:docMk/>
            <pc:sldMk cId="1976477295" sldId="316"/>
            <ac:spMk id="12" creationId="{A87AB16E-E164-48D0-B031-7D49A06CD02D}"/>
          </ac:spMkLst>
        </pc:spChg>
        <pc:spChg chg="add mod">
          <ac:chgData name="Adi Levy" userId="a8761358-a268-46f9-a40e-13a812d74606" providerId="ADAL" clId="{9E591478-5489-4783-8937-444460310E68}" dt="2021-12-25T19:37:55.485" v="7818" actId="164"/>
          <ac:spMkLst>
            <pc:docMk/>
            <pc:sldMk cId="1976477295" sldId="316"/>
            <ac:spMk id="13" creationId="{C16FE476-0E1A-4448-8A0E-C74F84449572}"/>
          </ac:spMkLst>
        </pc:spChg>
        <pc:spChg chg="add mod">
          <ac:chgData name="Adi Levy" userId="a8761358-a268-46f9-a40e-13a812d74606" providerId="ADAL" clId="{9E591478-5489-4783-8937-444460310E68}" dt="2021-12-25T19:37:55.485" v="7818" actId="164"/>
          <ac:spMkLst>
            <pc:docMk/>
            <pc:sldMk cId="1976477295" sldId="316"/>
            <ac:spMk id="14" creationId="{248C6DBD-7366-4C04-8D11-C564B5A7FAAF}"/>
          </ac:spMkLst>
        </pc:spChg>
        <pc:spChg chg="add del mod">
          <ac:chgData name="Adi Levy" userId="a8761358-a268-46f9-a40e-13a812d74606" providerId="ADAL" clId="{9E591478-5489-4783-8937-444460310E68}" dt="2021-12-25T14:15:34.785" v="7674" actId="478"/>
          <ac:spMkLst>
            <pc:docMk/>
            <pc:sldMk cId="1976477295" sldId="316"/>
            <ac:spMk id="15" creationId="{5FFF3841-A7D6-43D9-B5F1-EAEA9B059355}"/>
          </ac:spMkLst>
        </pc:spChg>
        <pc:spChg chg="add del">
          <ac:chgData name="Adi Levy" userId="a8761358-a268-46f9-a40e-13a812d74606" providerId="ADAL" clId="{9E591478-5489-4783-8937-444460310E68}" dt="2021-12-25T14:14:40.327" v="7673" actId="478"/>
          <ac:spMkLst>
            <pc:docMk/>
            <pc:sldMk cId="1976477295" sldId="316"/>
            <ac:spMk id="16" creationId="{54DFCC05-B13F-47F4-B4D0-9CDA104F9242}"/>
          </ac:spMkLst>
        </pc:spChg>
        <pc:spChg chg="add del mod ord">
          <ac:chgData name="Adi Levy" userId="a8761358-a268-46f9-a40e-13a812d74606" providerId="ADAL" clId="{9E591478-5489-4783-8937-444460310E68}" dt="2021-12-26T18:13:33.903" v="8591" actId="478"/>
          <ac:spMkLst>
            <pc:docMk/>
            <pc:sldMk cId="1976477295" sldId="316"/>
            <ac:spMk id="17" creationId="{4725E524-A310-4132-A39D-1754CD79990C}"/>
          </ac:spMkLst>
        </pc:spChg>
        <pc:spChg chg="add del mod ord">
          <ac:chgData name="Adi Levy" userId="a8761358-a268-46f9-a40e-13a812d74606" providerId="ADAL" clId="{9E591478-5489-4783-8937-444460310E68}" dt="2021-12-26T20:50:01.093" v="9395" actId="21"/>
          <ac:spMkLst>
            <pc:docMk/>
            <pc:sldMk cId="1976477295" sldId="316"/>
            <ac:spMk id="18" creationId="{7CA9FA0A-1FBF-40C7-A420-3B3D7A8D5A48}"/>
          </ac:spMkLst>
        </pc:spChg>
        <pc:spChg chg="add del mod ord">
          <ac:chgData name="Adi Levy" userId="a8761358-a268-46f9-a40e-13a812d74606" providerId="ADAL" clId="{9E591478-5489-4783-8937-444460310E68}" dt="2021-12-26T20:50:00.258" v="9394" actId="21"/>
          <ac:spMkLst>
            <pc:docMk/>
            <pc:sldMk cId="1976477295" sldId="316"/>
            <ac:spMk id="19" creationId="{6A930F60-9479-4DEA-9CD7-A7342CA98B23}"/>
          </ac:spMkLst>
        </pc:spChg>
        <pc:spChg chg="add del mod">
          <ac:chgData name="Adi Levy" userId="a8761358-a268-46f9-a40e-13a812d74606" providerId="ADAL" clId="{9E591478-5489-4783-8937-444460310E68}" dt="2021-12-27T12:08:03.400" v="11081" actId="478"/>
          <ac:spMkLst>
            <pc:docMk/>
            <pc:sldMk cId="1976477295" sldId="316"/>
            <ac:spMk id="22" creationId="{83CB1FC6-71FA-483D-A97A-9C7CD9A1E99D}"/>
          </ac:spMkLst>
        </pc:spChg>
        <pc:grpChg chg="add mod">
          <ac:chgData name="Adi Levy" userId="a8761358-a268-46f9-a40e-13a812d74606" providerId="ADAL" clId="{9E591478-5489-4783-8937-444460310E68}" dt="2021-12-25T19:37:55.485" v="7818" actId="164"/>
          <ac:grpSpMkLst>
            <pc:docMk/>
            <pc:sldMk cId="1976477295" sldId="316"/>
            <ac:grpSpMk id="23" creationId="{DBE957C7-F9C1-46AE-8F96-866B3C1CD24C}"/>
          </ac:grpSpMkLst>
        </pc:grpChg>
        <pc:picChg chg="add del mod ord modCrop">
          <ac:chgData name="Adi Levy" userId="a8761358-a268-46f9-a40e-13a812d74606" providerId="ADAL" clId="{9E591478-5489-4783-8937-444460310E68}" dt="2021-12-27T12:08:00.671" v="11080" actId="478"/>
          <ac:picMkLst>
            <pc:docMk/>
            <pc:sldMk cId="1976477295" sldId="316"/>
            <ac:picMk id="21" creationId="{0DB4CFA4-3293-4DBA-B167-F03B30D7F9E5}"/>
          </ac:picMkLst>
        </pc:picChg>
      </pc:sldChg>
      <pc:sldChg chg="addSp delSp modSp mod ord delAnim modAnim">
        <pc:chgData name="Adi Levy" userId="a8761358-a268-46f9-a40e-13a812d74606" providerId="ADAL" clId="{9E591478-5489-4783-8937-444460310E68}" dt="2021-12-27T19:50:36.979" v="11388"/>
        <pc:sldMkLst>
          <pc:docMk/>
          <pc:sldMk cId="288479866" sldId="318"/>
        </pc:sldMkLst>
        <pc:spChg chg="add mod">
          <ac:chgData name="Adi Levy" userId="a8761358-a268-46f9-a40e-13a812d74606" providerId="ADAL" clId="{9E591478-5489-4783-8937-444460310E68}" dt="2021-12-23T16:33:43.759" v="7029"/>
          <ac:spMkLst>
            <pc:docMk/>
            <pc:sldMk cId="288479866" sldId="318"/>
            <ac:spMk id="5" creationId="{7A4675E7-E837-4CB7-969B-6E592AA22A3A}"/>
          </ac:spMkLst>
        </pc:spChg>
        <pc:spChg chg="mod">
          <ac:chgData name="Adi Levy" userId="a8761358-a268-46f9-a40e-13a812d74606" providerId="ADAL" clId="{9E591478-5489-4783-8937-444460310E68}" dt="2021-12-26T22:46:38.448" v="9952" actId="20577"/>
          <ac:spMkLst>
            <pc:docMk/>
            <pc:sldMk cId="288479866" sldId="318"/>
            <ac:spMk id="7" creationId="{CA7E084A-E6C1-4DEC-A8E3-4EC0CEA1FCD2}"/>
          </ac:spMkLst>
        </pc:spChg>
        <pc:picChg chg="add del mod">
          <ac:chgData name="Adi Levy" userId="a8761358-a268-46f9-a40e-13a812d74606" providerId="ADAL" clId="{9E591478-5489-4783-8937-444460310E68}" dt="2021-12-26T21:00:51.446" v="9492" actId="21"/>
          <ac:picMkLst>
            <pc:docMk/>
            <pc:sldMk cId="288479866" sldId="318"/>
            <ac:picMk id="4" creationId="{016112B5-9F71-4852-BB96-85F204590320}"/>
          </ac:picMkLst>
        </pc:picChg>
        <pc:picChg chg="add del mod">
          <ac:chgData name="Adi Levy" userId="a8761358-a268-46f9-a40e-13a812d74606" providerId="ADAL" clId="{9E591478-5489-4783-8937-444460310E68}" dt="2021-12-26T21:02:21.570" v="9549" actId="21"/>
          <ac:picMkLst>
            <pc:docMk/>
            <pc:sldMk cId="288479866" sldId="318"/>
            <ac:picMk id="9" creationId="{9A478548-7B1B-4AD0-A426-9A75A3BA2011}"/>
          </ac:picMkLst>
        </pc:picChg>
        <pc:picChg chg="add del mod">
          <ac:chgData name="Adi Levy" userId="a8761358-a268-46f9-a40e-13a812d74606" providerId="ADAL" clId="{9E591478-5489-4783-8937-444460310E68}" dt="2021-12-27T19:50:24.934" v="11384" actId="478"/>
          <ac:picMkLst>
            <pc:docMk/>
            <pc:sldMk cId="288479866" sldId="318"/>
            <ac:picMk id="10" creationId="{18377005-7E65-4C0E-9E2D-9159EC5588D7}"/>
          </ac:picMkLst>
        </pc:picChg>
        <pc:picChg chg="add mod">
          <ac:chgData name="Adi Levy" userId="a8761358-a268-46f9-a40e-13a812d74606" providerId="ADAL" clId="{9E591478-5489-4783-8937-444460310E68}" dt="2021-12-27T19:50:27.018" v="11386" actId="1076"/>
          <ac:picMkLst>
            <pc:docMk/>
            <pc:sldMk cId="288479866" sldId="318"/>
            <ac:picMk id="11" creationId="{4D0926F0-F245-42F4-BB30-161B7F004111}"/>
          </ac:picMkLst>
        </pc:picChg>
        <pc:picChg chg="add mod">
          <ac:chgData name="Adi Levy" userId="a8761358-a268-46f9-a40e-13a812d74606" providerId="ADAL" clId="{9E591478-5489-4783-8937-444460310E68}" dt="2021-12-27T19:50:27.018" v="11386" actId="1076"/>
          <ac:picMkLst>
            <pc:docMk/>
            <pc:sldMk cId="288479866" sldId="318"/>
            <ac:picMk id="12" creationId="{EE6D0722-4D8F-4A38-BEB1-71CFDC02FD26}"/>
          </ac:picMkLst>
        </pc:picChg>
        <pc:picChg chg="add mod">
          <ac:chgData name="Adi Levy" userId="a8761358-a268-46f9-a40e-13a812d74606" providerId="ADAL" clId="{9E591478-5489-4783-8937-444460310E68}" dt="2021-12-26T17:31:49.502" v="8191" actId="1076"/>
          <ac:picMkLst>
            <pc:docMk/>
            <pc:sldMk cId="288479866" sldId="318"/>
            <ac:picMk id="9218" creationId="{CC4D8D2C-6BD3-437A-AC80-D0074E7AC6C8}"/>
          </ac:picMkLst>
        </pc:picChg>
        <pc:cxnChg chg="add mod">
          <ac:chgData name="Adi Levy" userId="a8761358-a268-46f9-a40e-13a812d74606" providerId="ADAL" clId="{9E591478-5489-4783-8937-444460310E68}" dt="2021-12-27T19:50:27.018" v="11386" actId="1076"/>
          <ac:cxnSpMkLst>
            <pc:docMk/>
            <pc:sldMk cId="288479866" sldId="318"/>
            <ac:cxnSpMk id="13" creationId="{2DC7B704-32C9-45BD-A1DA-A6170F2FCDF7}"/>
          </ac:cxnSpMkLst>
        </pc:cxnChg>
      </pc:sldChg>
      <pc:sldChg chg="addSp delSp modSp mod delAnim modAnim">
        <pc:chgData name="Adi Levy" userId="a8761358-a268-46f9-a40e-13a812d74606" providerId="ADAL" clId="{9E591478-5489-4783-8937-444460310E68}" dt="2021-12-28T15:21:41.667" v="11463"/>
        <pc:sldMkLst>
          <pc:docMk/>
          <pc:sldMk cId="885630385" sldId="319"/>
        </pc:sldMkLst>
        <pc:spChg chg="add mod">
          <ac:chgData name="Adi Levy" userId="a8761358-a268-46f9-a40e-13a812d74606" providerId="ADAL" clId="{9E591478-5489-4783-8937-444460310E68}" dt="2021-12-23T16:33:45.568" v="7031"/>
          <ac:spMkLst>
            <pc:docMk/>
            <pc:sldMk cId="885630385" sldId="319"/>
            <ac:spMk id="5" creationId="{86EFFF9B-2F02-45B2-A40B-217C8CCDE950}"/>
          </ac:spMkLst>
        </pc:spChg>
        <pc:spChg chg="mod">
          <ac:chgData name="Adi Levy" userId="a8761358-a268-46f9-a40e-13a812d74606" providerId="ADAL" clId="{9E591478-5489-4783-8937-444460310E68}" dt="2021-12-26T16:58:09.550" v="7828" actId="1076"/>
          <ac:spMkLst>
            <pc:docMk/>
            <pc:sldMk cId="885630385" sldId="319"/>
            <ac:spMk id="7" creationId="{CA7E084A-E6C1-4DEC-A8E3-4EC0CEA1FCD2}"/>
          </ac:spMkLst>
        </pc:spChg>
        <pc:picChg chg="add del mod">
          <ac:chgData name="Adi Levy" userId="a8761358-a268-46f9-a40e-13a812d74606" providerId="ADAL" clId="{9E591478-5489-4783-8937-444460310E68}" dt="2021-12-28T15:21:01.434" v="11440" actId="478"/>
          <ac:picMkLst>
            <pc:docMk/>
            <pc:sldMk cId="885630385" sldId="319"/>
            <ac:picMk id="4" creationId="{625E5F14-33E3-44FB-94D4-D66F77B8BD71}"/>
          </ac:picMkLst>
        </pc:picChg>
        <pc:picChg chg="add del mod">
          <ac:chgData name="Adi Levy" userId="a8761358-a268-46f9-a40e-13a812d74606" providerId="ADAL" clId="{9E591478-5489-4783-8937-444460310E68}" dt="2021-12-27T19:16:25.571" v="11356" actId="478"/>
          <ac:picMkLst>
            <pc:docMk/>
            <pc:sldMk cId="885630385" sldId="319"/>
            <ac:picMk id="6" creationId="{74154042-CA31-4794-93AD-60C52026601F}"/>
          </ac:picMkLst>
        </pc:picChg>
        <pc:picChg chg="del mod">
          <ac:chgData name="Adi Levy" userId="a8761358-a268-46f9-a40e-13a812d74606" providerId="ADAL" clId="{9E591478-5489-4783-8937-444460310E68}" dt="2021-12-26T16:58:00.520" v="7826" actId="478"/>
          <ac:picMkLst>
            <pc:docMk/>
            <pc:sldMk cId="885630385" sldId="319"/>
            <ac:picMk id="8" creationId="{BACC419F-A85D-4EBD-BB28-97BFBC063F1D}"/>
          </ac:picMkLst>
        </pc:picChg>
        <pc:picChg chg="add mod">
          <ac:chgData name="Adi Levy" userId="a8761358-a268-46f9-a40e-13a812d74606" providerId="ADAL" clId="{9E591478-5489-4783-8937-444460310E68}" dt="2021-12-28T15:21:39.136" v="11457" actId="1076"/>
          <ac:picMkLst>
            <pc:docMk/>
            <pc:sldMk cId="885630385" sldId="319"/>
            <ac:picMk id="10" creationId="{38B367BF-B71E-4695-9578-FCB9468F89C4}"/>
          </ac:picMkLst>
        </pc:picChg>
      </pc:sldChg>
      <pc:sldChg chg="addSp delSp modSp mod ord">
        <pc:chgData name="Adi Levy" userId="a8761358-a268-46f9-a40e-13a812d74606" providerId="ADAL" clId="{9E591478-5489-4783-8937-444460310E68}" dt="2021-12-26T17:47:33.784" v="8290" actId="14734"/>
        <pc:sldMkLst>
          <pc:docMk/>
          <pc:sldMk cId="3833785050" sldId="320"/>
        </pc:sldMkLst>
        <pc:spChg chg="add mod">
          <ac:chgData name="Adi Levy" userId="a8761358-a268-46f9-a40e-13a812d74606" providerId="ADAL" clId="{9E591478-5489-4783-8937-444460310E68}" dt="2021-12-23T16:33:59.355" v="7041"/>
          <ac:spMkLst>
            <pc:docMk/>
            <pc:sldMk cId="3833785050" sldId="320"/>
            <ac:spMk id="6" creationId="{9FFA7A11-7DD9-4D30-8DA8-E0B204F4B210}"/>
          </ac:spMkLst>
        </pc:spChg>
        <pc:spChg chg="del">
          <ac:chgData name="Adi Levy" userId="a8761358-a268-46f9-a40e-13a812d74606" providerId="ADAL" clId="{9E591478-5489-4783-8937-444460310E68}" dt="2021-12-23T16:34:01.875" v="7042" actId="478"/>
          <ac:spMkLst>
            <pc:docMk/>
            <pc:sldMk cId="3833785050" sldId="320"/>
            <ac:spMk id="20" creationId="{6BF2856F-D5CA-455F-A07F-1CEA0F682B01}"/>
          </ac:spMkLst>
        </pc:spChg>
        <pc:graphicFrameChg chg="mod modGraphic">
          <ac:chgData name="Adi Levy" userId="a8761358-a268-46f9-a40e-13a812d74606" providerId="ADAL" clId="{9E591478-5489-4783-8937-444460310E68}" dt="2021-12-26T17:47:33.784" v="8290" actId="14734"/>
          <ac:graphicFrameMkLst>
            <pc:docMk/>
            <pc:sldMk cId="3833785050" sldId="320"/>
            <ac:graphicFrameMk id="3" creationId="{AD1FF2AD-F573-4070-8D7F-A23FCD679C73}"/>
          </ac:graphicFrameMkLst>
        </pc:graphicFrameChg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104583503" sldId="32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64227550" sldId="32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637569650" sldId="325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983240201" sldId="326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976640862" sldId="327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674467595" sldId="328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995008475" sldId="329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042998635" sldId="330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009123699" sldId="331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087987277" sldId="33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520129099" sldId="333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210165850" sldId="33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683603080" sldId="335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100320434" sldId="336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386680039" sldId="337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712908516" sldId="338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120240977" sldId="339"/>
        </pc:sldMkLst>
      </pc:sldChg>
      <pc:sldChg chg="modSp modAnim">
        <pc:chgData name="Adi Levy" userId="a8761358-a268-46f9-a40e-13a812d74606" providerId="ADAL" clId="{9E591478-5489-4783-8937-444460310E68}" dt="2021-12-26T20:57:01.244" v="9396"/>
        <pc:sldMkLst>
          <pc:docMk/>
          <pc:sldMk cId="3242318336" sldId="340"/>
        </pc:sldMkLst>
        <pc:spChg chg="mod">
          <ac:chgData name="Adi Levy" userId="a8761358-a268-46f9-a40e-13a812d74606" providerId="ADAL" clId="{9E591478-5489-4783-8937-444460310E68}" dt="2021-12-26T20:57:01.244" v="9396"/>
          <ac:spMkLst>
            <pc:docMk/>
            <pc:sldMk cId="3242318336" sldId="340"/>
            <ac:spMk id="3" creationId="{10F3BF40-1DD8-48D7-9320-AC113DA999D0}"/>
          </ac:spMkLst>
        </pc:spChg>
      </pc:sldChg>
      <pc:sldChg chg="addSp delSp modSp mod modAnim">
        <pc:chgData name="Adi Levy" userId="a8761358-a268-46f9-a40e-13a812d74606" providerId="ADAL" clId="{9E591478-5489-4783-8937-444460310E68}" dt="2021-12-26T20:48:44.566" v="9389"/>
        <pc:sldMkLst>
          <pc:docMk/>
          <pc:sldMk cId="1628700232" sldId="342"/>
        </pc:sldMkLst>
        <pc:spChg chg="mod">
          <ac:chgData name="Adi Levy" userId="a8761358-a268-46f9-a40e-13a812d74606" providerId="ADAL" clId="{9E591478-5489-4783-8937-444460310E68}" dt="2021-12-26T20:48:25.003" v="9360"/>
          <ac:spMkLst>
            <pc:docMk/>
            <pc:sldMk cId="1628700232" sldId="342"/>
            <ac:spMk id="2" creationId="{727844F7-9DE2-4712-86EF-89C1A56EE9DD}"/>
          </ac:spMkLst>
        </pc:spChg>
        <pc:spChg chg="add mod">
          <ac:chgData name="Adi Levy" userId="a8761358-a268-46f9-a40e-13a812d74606" providerId="ADAL" clId="{9E591478-5489-4783-8937-444460310E68}" dt="2021-12-26T20:48:39.293" v="9388" actId="1076"/>
          <ac:spMkLst>
            <pc:docMk/>
            <pc:sldMk cId="1628700232" sldId="342"/>
            <ac:spMk id="10" creationId="{13384D6C-5B73-42A1-81CC-72EA8301B455}"/>
          </ac:spMkLst>
        </pc:spChg>
        <pc:picChg chg="add del mod">
          <ac:chgData name="Adi Levy" userId="a8761358-a268-46f9-a40e-13a812d74606" providerId="ADAL" clId="{9E591478-5489-4783-8937-444460310E68}" dt="2021-12-26T17:07:13.296" v="7948" actId="478"/>
          <ac:picMkLst>
            <pc:docMk/>
            <pc:sldMk cId="1628700232" sldId="342"/>
            <ac:picMk id="4098" creationId="{E6A59016-8336-49B1-A879-196E8B6DB143}"/>
          </ac:picMkLst>
        </pc:picChg>
        <pc:picChg chg="add mod">
          <ac:chgData name="Adi Levy" userId="a8761358-a268-46f9-a40e-13a812d74606" providerId="ADAL" clId="{9E591478-5489-4783-8937-444460310E68}" dt="2021-12-26T20:48:20.652" v="9358" actId="1076"/>
          <ac:picMkLst>
            <pc:docMk/>
            <pc:sldMk cId="1628700232" sldId="342"/>
            <ac:picMk id="4100" creationId="{156E4300-E00F-46F3-8D03-2EEF9149BD39}"/>
          </ac:picMkLst>
        </pc:picChg>
      </pc:sldChg>
      <pc:sldChg chg="addSp delSp modSp del mod">
        <pc:chgData name="Adi Levy" userId="a8761358-a268-46f9-a40e-13a812d74606" providerId="ADAL" clId="{9E591478-5489-4783-8937-444460310E68}" dt="2021-12-26T20:49:20.143" v="9390" actId="47"/>
        <pc:sldMkLst>
          <pc:docMk/>
          <pc:sldMk cId="848082540" sldId="343"/>
        </pc:sldMkLst>
        <pc:spChg chg="add mod">
          <ac:chgData name="Adi Levy" userId="a8761358-a268-46f9-a40e-13a812d74606" providerId="ADAL" clId="{9E591478-5489-4783-8937-444460310E68}" dt="2021-12-26T17:20:33.464" v="7962" actId="1582"/>
          <ac:spMkLst>
            <pc:docMk/>
            <pc:sldMk cId="848082540" sldId="343"/>
            <ac:spMk id="5" creationId="{C8AD93AF-B685-455B-BC70-E91E205A7879}"/>
          </ac:spMkLst>
        </pc:spChg>
        <pc:spChg chg="del">
          <ac:chgData name="Adi Levy" userId="a8761358-a268-46f9-a40e-13a812d74606" providerId="ADAL" clId="{9E591478-5489-4783-8937-444460310E68}" dt="2021-12-26T17:19:24.147" v="7953" actId="478"/>
          <ac:spMkLst>
            <pc:docMk/>
            <pc:sldMk cId="848082540" sldId="343"/>
            <ac:spMk id="8" creationId="{B7F09FBA-A759-4DAB-BF5D-609D21C433E9}"/>
          </ac:spMkLst>
        </pc:spChg>
        <pc:spChg chg="mod">
          <ac:chgData name="Adi Levy" userId="a8761358-a268-46f9-a40e-13a812d74606" providerId="ADAL" clId="{9E591478-5489-4783-8937-444460310E68}" dt="2021-12-26T17:19:30.009" v="7957" actId="1076"/>
          <ac:spMkLst>
            <pc:docMk/>
            <pc:sldMk cId="848082540" sldId="343"/>
            <ac:spMk id="12" creationId="{A87AB16E-E164-48D0-B031-7D49A06CD02D}"/>
          </ac:spMkLst>
        </pc:spChg>
        <pc:picChg chg="add mod">
          <ac:chgData name="Adi Levy" userId="a8761358-a268-46f9-a40e-13a812d74606" providerId="ADAL" clId="{9E591478-5489-4783-8937-444460310E68}" dt="2021-12-26T17:19:33.274" v="7958" actId="14100"/>
          <ac:picMkLst>
            <pc:docMk/>
            <pc:sldMk cId="848082540" sldId="343"/>
            <ac:picMk id="4" creationId="{652665D7-C26D-476A-B119-1C17B1C0D3D6}"/>
          </ac:picMkLst>
        </pc:picChg>
      </pc:sldChg>
      <pc:sldChg chg="addSp delSp modSp mod">
        <pc:chgData name="Adi Levy" userId="a8761358-a268-46f9-a40e-13a812d74606" providerId="ADAL" clId="{9E591478-5489-4783-8937-444460310E68}" dt="2021-12-26T20:58:04.257" v="9414" actId="1076"/>
        <pc:sldMkLst>
          <pc:docMk/>
          <pc:sldMk cId="1017030875" sldId="344"/>
        </pc:sldMkLst>
        <pc:spChg chg="mod">
          <ac:chgData name="Adi Levy" userId="a8761358-a268-46f9-a40e-13a812d74606" providerId="ADAL" clId="{9E591478-5489-4783-8937-444460310E68}" dt="2021-12-26T20:57:50.599" v="9411"/>
          <ac:spMkLst>
            <pc:docMk/>
            <pc:sldMk cId="1017030875" sldId="344"/>
            <ac:spMk id="2" creationId="{6293F1AD-E1BD-40D4-9214-455EFE43851C}"/>
          </ac:spMkLst>
        </pc:spChg>
        <pc:spChg chg="del mod">
          <ac:chgData name="Adi Levy" userId="a8761358-a268-46f9-a40e-13a812d74606" providerId="ADAL" clId="{9E591478-5489-4783-8937-444460310E68}" dt="2021-12-26T17:21:20.622" v="7967" actId="478"/>
          <ac:spMkLst>
            <pc:docMk/>
            <pc:sldMk cId="1017030875" sldId="344"/>
            <ac:spMk id="8" creationId="{B7F09FBA-A759-4DAB-BF5D-609D21C433E9}"/>
          </ac:spMkLst>
        </pc:spChg>
        <pc:spChg chg="mod">
          <ac:chgData name="Adi Levy" userId="a8761358-a268-46f9-a40e-13a812d74606" providerId="ADAL" clId="{9E591478-5489-4783-8937-444460310E68}" dt="2021-12-26T17:20:40.435" v="7963" actId="1076"/>
          <ac:spMkLst>
            <pc:docMk/>
            <pc:sldMk cId="1017030875" sldId="344"/>
            <ac:spMk id="12" creationId="{A87AB16E-E164-48D0-B031-7D49A06CD02D}"/>
          </ac:spMkLst>
        </pc:spChg>
        <pc:picChg chg="add mod">
          <ac:chgData name="Adi Levy" userId="a8761358-a268-46f9-a40e-13a812d74606" providerId="ADAL" clId="{9E591478-5489-4783-8937-444460310E68}" dt="2021-12-26T20:57:54.398" v="9412"/>
          <ac:picMkLst>
            <pc:docMk/>
            <pc:sldMk cId="1017030875" sldId="344"/>
            <ac:picMk id="9" creationId="{6DF88D32-A124-4ACB-90B5-2EB29293C38E}"/>
          </ac:picMkLst>
        </pc:picChg>
        <pc:picChg chg="add mod">
          <ac:chgData name="Adi Levy" userId="a8761358-a268-46f9-a40e-13a812d74606" providerId="ADAL" clId="{9E591478-5489-4783-8937-444460310E68}" dt="2021-12-26T20:58:04.257" v="9414" actId="1076"/>
          <ac:picMkLst>
            <pc:docMk/>
            <pc:sldMk cId="1017030875" sldId="344"/>
            <ac:picMk id="8194" creationId="{28107DB3-2A70-409E-A2BE-0228B977FED7}"/>
          </ac:picMkLst>
        </pc:picChg>
      </pc:sldChg>
      <pc:sldChg chg="addSp delSp modSp mod ord">
        <pc:chgData name="Adi Levy" userId="a8761358-a268-46f9-a40e-13a812d74606" providerId="ADAL" clId="{9E591478-5489-4783-8937-444460310E68}" dt="2021-12-27T12:09:17.282" v="11083" actId="20577"/>
        <pc:sldMkLst>
          <pc:docMk/>
          <pc:sldMk cId="2836094820" sldId="345"/>
        </pc:sldMkLst>
        <pc:spChg chg="mod">
          <ac:chgData name="Adi Levy" userId="a8761358-a268-46f9-a40e-13a812d74606" providerId="ADAL" clId="{9E591478-5489-4783-8937-444460310E68}" dt="2021-12-26T21:02:58.112" v="9566"/>
          <ac:spMkLst>
            <pc:docMk/>
            <pc:sldMk cId="2836094820" sldId="345"/>
            <ac:spMk id="2" creationId="{6293F1AD-E1BD-40D4-9214-455EFE43851C}"/>
          </ac:spMkLst>
        </pc:spChg>
        <pc:spChg chg="del">
          <ac:chgData name="Adi Levy" userId="a8761358-a268-46f9-a40e-13a812d74606" providerId="ADAL" clId="{9E591478-5489-4783-8937-444460310E68}" dt="2021-12-26T17:29:31.589" v="8089" actId="478"/>
          <ac:spMkLst>
            <pc:docMk/>
            <pc:sldMk cId="2836094820" sldId="345"/>
            <ac:spMk id="6" creationId="{395C2374-8772-4385-A57C-1F83254632A0}"/>
          </ac:spMkLst>
        </pc:spChg>
        <pc:spChg chg="del">
          <ac:chgData name="Adi Levy" userId="a8761358-a268-46f9-a40e-13a812d74606" providerId="ADAL" clId="{9E591478-5489-4783-8937-444460310E68}" dt="2021-12-26T17:29:31.159" v="8088" actId="478"/>
          <ac:spMkLst>
            <pc:docMk/>
            <pc:sldMk cId="2836094820" sldId="345"/>
            <ac:spMk id="8" creationId="{B7F09FBA-A759-4DAB-BF5D-609D21C433E9}"/>
          </ac:spMkLst>
        </pc:spChg>
        <pc:spChg chg="add mod">
          <ac:chgData name="Adi Levy" userId="a8761358-a268-46f9-a40e-13a812d74606" providerId="ADAL" clId="{9E591478-5489-4783-8937-444460310E68}" dt="2021-12-26T17:30:04.579" v="8148" actId="20577"/>
          <ac:spMkLst>
            <pc:docMk/>
            <pc:sldMk cId="2836094820" sldId="345"/>
            <ac:spMk id="13" creationId="{451C53A8-7B24-4E10-89C7-2963EF813200}"/>
          </ac:spMkLst>
        </pc:spChg>
        <pc:spChg chg="add mod">
          <ac:chgData name="Adi Levy" userId="a8761358-a268-46f9-a40e-13a812d74606" providerId="ADAL" clId="{9E591478-5489-4783-8937-444460310E68}" dt="2021-12-27T12:09:17.282" v="11083" actId="20577"/>
          <ac:spMkLst>
            <pc:docMk/>
            <pc:sldMk cId="2836094820" sldId="345"/>
            <ac:spMk id="14" creationId="{B00525CE-36FB-498E-B702-3D6FC1887AC1}"/>
          </ac:spMkLst>
        </pc:spChg>
        <pc:picChg chg="add mod">
          <ac:chgData name="Adi Levy" userId="a8761358-a268-46f9-a40e-13a812d74606" providerId="ADAL" clId="{9E591478-5489-4783-8937-444460310E68}" dt="2021-12-26T17:29:20.953" v="8087" actId="1076"/>
          <ac:picMkLst>
            <pc:docMk/>
            <pc:sldMk cId="2836094820" sldId="345"/>
            <ac:picMk id="4" creationId="{4132D0DF-2078-44D2-8830-75A958785D36}"/>
          </ac:picMkLst>
        </pc:picChg>
        <pc:picChg chg="add del mod">
          <ac:chgData name="Adi Levy" userId="a8761358-a268-46f9-a40e-13a812d74606" providerId="ADAL" clId="{9E591478-5489-4783-8937-444460310E68}" dt="2021-12-26T17:28:32.105" v="8071" actId="22"/>
          <ac:picMkLst>
            <pc:docMk/>
            <pc:sldMk cId="2836094820" sldId="345"/>
            <ac:picMk id="9" creationId="{2FD82044-9112-46BA-964F-0D698131407A}"/>
          </ac:picMkLst>
        </pc:picChg>
        <pc:picChg chg="add del mod">
          <ac:chgData name="Adi Levy" userId="a8761358-a268-46f9-a40e-13a812d74606" providerId="ADAL" clId="{9E591478-5489-4783-8937-444460310E68}" dt="2021-12-26T17:29:18.953" v="8086" actId="478"/>
          <ac:picMkLst>
            <pc:docMk/>
            <pc:sldMk cId="2836094820" sldId="345"/>
            <ac:picMk id="11" creationId="{B8F77289-3F34-46A2-84BC-C85B963D4E11}"/>
          </ac:picMkLst>
        </pc:picChg>
      </pc:sldChg>
      <pc:sldChg chg="addSp delSp modSp mod modAnim">
        <pc:chgData name="Adi Levy" userId="a8761358-a268-46f9-a40e-13a812d74606" providerId="ADAL" clId="{9E591478-5489-4783-8937-444460310E68}" dt="2021-12-26T21:04:09.691" v="9572" actId="20577"/>
        <pc:sldMkLst>
          <pc:docMk/>
          <pc:sldMk cId="3309802208" sldId="346"/>
        </pc:sldMkLst>
        <pc:spChg chg="mod">
          <ac:chgData name="Adi Levy" userId="a8761358-a268-46f9-a40e-13a812d74606" providerId="ADAL" clId="{9E591478-5489-4783-8937-444460310E68}" dt="2021-12-26T21:04:09.691" v="9572" actId="20577"/>
          <ac:spMkLst>
            <pc:docMk/>
            <pc:sldMk cId="3309802208" sldId="346"/>
            <ac:spMk id="2" creationId="{6293F1AD-E1BD-40D4-9214-455EFE43851C}"/>
          </ac:spMkLst>
        </pc:spChg>
        <pc:spChg chg="add mod">
          <ac:chgData name="Adi Levy" userId="a8761358-a268-46f9-a40e-13a812d74606" providerId="ADAL" clId="{9E591478-5489-4783-8937-444460310E68}" dt="2021-12-26T17:22:19.386" v="7983" actId="20577"/>
          <ac:spMkLst>
            <pc:docMk/>
            <pc:sldMk cId="3309802208" sldId="346"/>
            <ac:spMk id="3" creationId="{F3DC5548-06C5-4EBB-959F-80118892D5B8}"/>
          </ac:spMkLst>
        </pc:spChg>
        <pc:spChg chg="mod">
          <ac:chgData name="Adi Levy" userId="a8761358-a268-46f9-a40e-13a812d74606" providerId="ADAL" clId="{9E591478-5489-4783-8937-444460310E68}" dt="2021-12-26T17:27:13.701" v="8064"/>
          <ac:spMkLst>
            <pc:docMk/>
            <pc:sldMk cId="3309802208" sldId="346"/>
            <ac:spMk id="8" creationId="{B7F09FBA-A759-4DAB-BF5D-609D21C433E9}"/>
          </ac:spMkLst>
        </pc:spChg>
        <pc:spChg chg="add mod">
          <ac:chgData name="Adi Levy" userId="a8761358-a268-46f9-a40e-13a812d74606" providerId="ADAL" clId="{9E591478-5489-4783-8937-444460310E68}" dt="2021-12-26T17:22:21.286" v="7984" actId="20577"/>
          <ac:spMkLst>
            <pc:docMk/>
            <pc:sldMk cId="3309802208" sldId="346"/>
            <ac:spMk id="9" creationId="{A303C20B-05C9-4F24-B51C-E1405E552772}"/>
          </ac:spMkLst>
        </pc:spChg>
        <pc:spChg chg="add mod">
          <ac:chgData name="Adi Levy" userId="a8761358-a268-46f9-a40e-13a812d74606" providerId="ADAL" clId="{9E591478-5489-4783-8937-444460310E68}" dt="2021-12-26T17:22:22.942" v="7985" actId="20577"/>
          <ac:spMkLst>
            <pc:docMk/>
            <pc:sldMk cId="3309802208" sldId="346"/>
            <ac:spMk id="10" creationId="{210665AA-3E0D-4480-AA50-B3A8DFB34660}"/>
          </ac:spMkLst>
        </pc:spChg>
        <pc:spChg chg="add mod">
          <ac:chgData name="Adi Levy" userId="a8761358-a268-46f9-a40e-13a812d74606" providerId="ADAL" clId="{9E591478-5489-4783-8937-444460310E68}" dt="2021-12-26T17:22:24.598" v="7986" actId="20577"/>
          <ac:spMkLst>
            <pc:docMk/>
            <pc:sldMk cId="3309802208" sldId="346"/>
            <ac:spMk id="11" creationId="{7B1FF5A9-CA4A-47D9-BFD3-A541E39C2348}"/>
          </ac:spMkLst>
        </pc:spChg>
        <pc:spChg chg="add mod">
          <ac:chgData name="Adi Levy" userId="a8761358-a268-46f9-a40e-13a812d74606" providerId="ADAL" clId="{9E591478-5489-4783-8937-444460310E68}" dt="2021-12-26T17:23:09.211" v="8019" actId="1037"/>
          <ac:spMkLst>
            <pc:docMk/>
            <pc:sldMk cId="3309802208" sldId="346"/>
            <ac:spMk id="13" creationId="{1BEDD966-88DF-46E3-908A-D8B8EB26C285}"/>
          </ac:spMkLst>
        </pc:spChg>
        <pc:spChg chg="add mod">
          <ac:chgData name="Adi Levy" userId="a8761358-a268-46f9-a40e-13a812d74606" providerId="ADAL" clId="{9E591478-5489-4783-8937-444460310E68}" dt="2021-12-26T17:26:35.492" v="8062" actId="1038"/>
          <ac:spMkLst>
            <pc:docMk/>
            <pc:sldMk cId="3309802208" sldId="346"/>
            <ac:spMk id="18" creationId="{17A6EDD9-D245-486B-A1CC-DB0DA976E590}"/>
          </ac:spMkLst>
        </pc:spChg>
        <pc:cxnChg chg="add mod">
          <ac:chgData name="Adi Levy" userId="a8761358-a268-46f9-a40e-13a812d74606" providerId="ADAL" clId="{9E591478-5489-4783-8937-444460310E68}" dt="2021-12-26T17:22:37.596" v="7990" actId="13822"/>
          <ac:cxnSpMkLst>
            <pc:docMk/>
            <pc:sldMk cId="3309802208" sldId="346"/>
            <ac:cxnSpMk id="5" creationId="{CA0A05C1-83D8-4CDC-AFA4-8AA947C2A5D0}"/>
          </ac:cxnSpMkLst>
        </pc:cxnChg>
        <pc:cxnChg chg="add del mod">
          <ac:chgData name="Adi Levy" userId="a8761358-a268-46f9-a40e-13a812d74606" providerId="ADAL" clId="{9E591478-5489-4783-8937-444460310E68}" dt="2021-12-26T17:22:44.897" v="7993" actId="478"/>
          <ac:cxnSpMkLst>
            <pc:docMk/>
            <pc:sldMk cId="3309802208" sldId="346"/>
            <ac:cxnSpMk id="14" creationId="{18076139-5F06-43AE-98DD-8A29E36EED0C}"/>
          </ac:cxnSpMkLst>
        </pc:cxnChg>
        <pc:cxnChg chg="add mod">
          <ac:chgData name="Adi Levy" userId="a8761358-a268-46f9-a40e-13a812d74606" providerId="ADAL" clId="{9E591478-5489-4783-8937-444460310E68}" dt="2021-12-26T17:22:54.512" v="7998" actId="1038"/>
          <ac:cxnSpMkLst>
            <pc:docMk/>
            <pc:sldMk cId="3309802208" sldId="346"/>
            <ac:cxnSpMk id="15" creationId="{04319124-5934-40A7-9911-FBD7D6FD1D44}"/>
          </ac:cxnSpMkLst>
        </pc:cxnChg>
        <pc:cxnChg chg="add mod">
          <ac:chgData name="Adi Levy" userId="a8761358-a268-46f9-a40e-13a812d74606" providerId="ADAL" clId="{9E591478-5489-4783-8937-444460310E68}" dt="2021-12-26T17:22:59.391" v="8002" actId="1035"/>
          <ac:cxnSpMkLst>
            <pc:docMk/>
            <pc:sldMk cId="3309802208" sldId="346"/>
            <ac:cxnSpMk id="16" creationId="{D9980665-D452-45D5-BDD7-67F837867424}"/>
          </ac:cxnSpMkLst>
        </pc:cxnChg>
        <pc:cxnChg chg="add mod">
          <ac:chgData name="Adi Levy" userId="a8761358-a268-46f9-a40e-13a812d74606" providerId="ADAL" clId="{9E591478-5489-4783-8937-444460310E68}" dt="2021-12-26T17:23:05.995" v="8011" actId="1037"/>
          <ac:cxnSpMkLst>
            <pc:docMk/>
            <pc:sldMk cId="3309802208" sldId="346"/>
            <ac:cxnSpMk id="17" creationId="{F222EF59-0E9A-4F03-8F13-175994318876}"/>
          </ac:cxnSpMkLst>
        </pc:cxnChg>
      </pc:sldChg>
      <pc:sldChg chg="addSp modSp mod ord modAnim">
        <pc:chgData name="Adi Levy" userId="a8761358-a268-46f9-a40e-13a812d74606" providerId="ADAL" clId="{9E591478-5489-4783-8937-444460310E68}" dt="2021-12-27T12:09:25.099" v="11084"/>
        <pc:sldMkLst>
          <pc:docMk/>
          <pc:sldMk cId="2653253576" sldId="347"/>
        </pc:sldMkLst>
        <pc:spChg chg="add mod">
          <ac:chgData name="Adi Levy" userId="a8761358-a268-46f9-a40e-13a812d74606" providerId="ADAL" clId="{9E591478-5489-4783-8937-444460310E68}" dt="2021-12-23T16:33:44.711" v="7030"/>
          <ac:spMkLst>
            <pc:docMk/>
            <pc:sldMk cId="2653253576" sldId="347"/>
            <ac:spMk id="5" creationId="{2E95D83B-7312-4EFA-A566-8627F8C0EB04}"/>
          </ac:spMkLst>
        </pc:spChg>
        <pc:spChg chg="mod">
          <ac:chgData name="Adi Levy" userId="a8761358-a268-46f9-a40e-13a812d74606" providerId="ADAL" clId="{9E591478-5489-4783-8937-444460310E68}" dt="2021-12-26T21:03:49.974" v="9570" actId="20577"/>
          <ac:spMkLst>
            <pc:docMk/>
            <pc:sldMk cId="2653253576" sldId="347"/>
            <ac:spMk id="7" creationId="{CA7E084A-E6C1-4DEC-A8E3-4EC0CEA1FCD2}"/>
          </ac:spMkLst>
        </pc:spChg>
        <pc:spChg chg="add mod">
          <ac:chgData name="Adi Levy" userId="a8761358-a268-46f9-a40e-13a812d74606" providerId="ADAL" clId="{9E591478-5489-4783-8937-444460310E68}" dt="2021-12-27T12:09:25.099" v="11084"/>
          <ac:spMkLst>
            <pc:docMk/>
            <pc:sldMk cId="2653253576" sldId="347"/>
            <ac:spMk id="8" creationId="{21DFCD5C-D456-4D1C-9F92-ACE895B961CD}"/>
          </ac:spMkLst>
        </pc:spChg>
        <pc:picChg chg="mod">
          <ac:chgData name="Adi Levy" userId="a8761358-a268-46f9-a40e-13a812d74606" providerId="ADAL" clId="{9E591478-5489-4783-8937-444460310E68}" dt="2021-12-26T21:03:48.974" v="9569" actId="1076"/>
          <ac:picMkLst>
            <pc:docMk/>
            <pc:sldMk cId="2653253576" sldId="347"/>
            <ac:picMk id="6" creationId="{C106CD48-4B74-4E95-BDCE-FE92B065D76B}"/>
          </ac:picMkLst>
        </pc:picChg>
      </pc:sldChg>
      <pc:sldChg chg="addSp delSp modSp add mod ord">
        <pc:chgData name="Adi Levy" userId="a8761358-a268-46f9-a40e-13a812d74606" providerId="ADAL" clId="{9E591478-5489-4783-8937-444460310E68}" dt="2021-12-27T21:48:09.951" v="11431" actId="164"/>
        <pc:sldMkLst>
          <pc:docMk/>
          <pc:sldMk cId="2401930076" sldId="348"/>
        </pc:sldMkLst>
        <pc:spChg chg="mod topLvl">
          <ac:chgData name="Adi Levy" userId="a8761358-a268-46f9-a40e-13a812d74606" providerId="ADAL" clId="{9E591478-5489-4783-8937-444460310E68}" dt="2021-12-27T21:48:09.951" v="11431" actId="164"/>
          <ac:spMkLst>
            <pc:docMk/>
            <pc:sldMk cId="2401930076" sldId="348"/>
            <ac:spMk id="6" creationId="{2F936F8C-DB62-4527-834A-B908BEB3392B}"/>
          </ac:spMkLst>
        </pc:spChg>
        <pc:grpChg chg="add del mod">
          <ac:chgData name="Adi Levy" userId="a8761358-a268-46f9-a40e-13a812d74606" providerId="ADAL" clId="{9E591478-5489-4783-8937-444460310E68}" dt="2021-12-27T21:47:56.788" v="11427" actId="165"/>
          <ac:grpSpMkLst>
            <pc:docMk/>
            <pc:sldMk cId="2401930076" sldId="348"/>
            <ac:grpSpMk id="3" creationId="{CDA8EE70-A459-4FC9-B35E-4148BD385BFF}"/>
          </ac:grpSpMkLst>
        </pc:grpChg>
        <pc:grpChg chg="add mod">
          <ac:chgData name="Adi Levy" userId="a8761358-a268-46f9-a40e-13a812d74606" providerId="ADAL" clId="{9E591478-5489-4783-8937-444460310E68}" dt="2021-12-27T21:48:09.951" v="11431" actId="164"/>
          <ac:grpSpMkLst>
            <pc:docMk/>
            <pc:sldMk cId="2401930076" sldId="348"/>
            <ac:grpSpMk id="4" creationId="{5CB5CAB9-5CD7-4599-8DBC-6874A0D2F3D2}"/>
          </ac:grpSpMkLst>
        </pc:grpChg>
        <pc:picChg chg="del">
          <ac:chgData name="Adi Levy" userId="a8761358-a268-46f9-a40e-13a812d74606" providerId="ADAL" clId="{9E591478-5489-4783-8937-444460310E68}" dt="2021-12-27T19:16:39.390" v="11360" actId="478"/>
          <ac:picMkLst>
            <pc:docMk/>
            <pc:sldMk cId="2401930076" sldId="348"/>
            <ac:picMk id="9" creationId="{BE16A9EB-3399-4A2B-AC59-C7BD68AD5E43}"/>
          </ac:picMkLst>
        </pc:picChg>
        <pc:picChg chg="add del mod ord topLvl">
          <ac:chgData name="Adi Levy" userId="a8761358-a268-46f9-a40e-13a812d74606" providerId="ADAL" clId="{9E591478-5489-4783-8937-444460310E68}" dt="2021-12-27T21:48:02.146" v="11430" actId="478"/>
          <ac:picMkLst>
            <pc:docMk/>
            <pc:sldMk cId="2401930076" sldId="348"/>
            <ac:picMk id="10" creationId="{A0F3F028-C5D4-4CD7-AAAE-93C0629E0252}"/>
          </ac:picMkLst>
        </pc:picChg>
        <pc:picChg chg="add mod ord">
          <ac:chgData name="Adi Levy" userId="a8761358-a268-46f9-a40e-13a812d74606" providerId="ADAL" clId="{9E591478-5489-4783-8937-444460310E68}" dt="2021-12-27T21:48:09.951" v="11431" actId="164"/>
          <ac:picMkLst>
            <pc:docMk/>
            <pc:sldMk cId="2401930076" sldId="348"/>
            <ac:picMk id="11" creationId="{FAD55737-4010-4B23-9D27-496E340F3A89}"/>
          </ac:picMkLst>
        </pc:picChg>
      </pc:sldChg>
      <pc:sldChg chg="addSp delSp modSp del mod modAnim">
        <pc:chgData name="Adi Levy" userId="a8761358-a268-46f9-a40e-13a812d74606" providerId="ADAL" clId="{9E591478-5489-4783-8937-444460310E68}" dt="2021-12-26T21:08:29.854" v="9586" actId="2696"/>
        <pc:sldMkLst>
          <pc:docMk/>
          <pc:sldMk cId="3133033809" sldId="348"/>
        </pc:sldMkLst>
        <pc:spChg chg="add del mod ord">
          <ac:chgData name="Adi Levy" userId="a8761358-a268-46f9-a40e-13a812d74606" providerId="ADAL" clId="{9E591478-5489-4783-8937-444460310E68}" dt="2021-12-26T16:58:51.904" v="7839" actId="14100"/>
          <ac:spMkLst>
            <pc:docMk/>
            <pc:sldMk cId="3133033809" sldId="348"/>
            <ac:spMk id="6" creationId="{2F936F8C-DB62-4527-834A-B908BEB3392B}"/>
          </ac:spMkLst>
        </pc:spChg>
        <pc:spChg chg="mod">
          <ac:chgData name="Adi Levy" userId="a8761358-a268-46f9-a40e-13a812d74606" providerId="ADAL" clId="{9E591478-5489-4783-8937-444460310E68}" dt="2021-12-26T16:58:23.435" v="7831" actId="1076"/>
          <ac:spMkLst>
            <pc:docMk/>
            <pc:sldMk cId="3133033809" sldId="348"/>
            <ac:spMk id="7" creationId="{CA7E084A-E6C1-4DEC-A8E3-4EC0CEA1FCD2}"/>
          </ac:spMkLst>
        </pc:spChg>
        <pc:spChg chg="add mod">
          <ac:chgData name="Adi Levy" userId="a8761358-a268-46f9-a40e-13a812d74606" providerId="ADAL" clId="{9E591478-5489-4783-8937-444460310E68}" dt="2021-12-23T16:33:46.410" v="7032"/>
          <ac:spMkLst>
            <pc:docMk/>
            <pc:sldMk cId="3133033809" sldId="348"/>
            <ac:spMk id="8" creationId="{5A6813F7-BD85-4860-8A81-765F8BCC5EFB}"/>
          </ac:spMkLst>
        </pc:spChg>
        <pc:picChg chg="add del mod">
          <ac:chgData name="Adi Levy" userId="a8761358-a268-46f9-a40e-13a812d74606" providerId="ADAL" clId="{9E591478-5489-4783-8937-444460310E68}" dt="2021-12-26T16:58:39.376" v="7836" actId="478"/>
          <ac:picMkLst>
            <pc:docMk/>
            <pc:sldMk cId="3133033809" sldId="348"/>
            <ac:picMk id="5" creationId="{98837FA5-8568-4699-9632-D3D9743FB2FE}"/>
          </ac:picMkLst>
        </pc:picChg>
        <pc:picChg chg="add mod">
          <ac:chgData name="Adi Levy" userId="a8761358-a268-46f9-a40e-13a812d74606" providerId="ADAL" clId="{9E591478-5489-4783-8937-444460310E68}" dt="2021-12-26T16:58:24.310" v="7832"/>
          <ac:picMkLst>
            <pc:docMk/>
            <pc:sldMk cId="3133033809" sldId="348"/>
            <ac:picMk id="9" creationId="{BE16A9EB-3399-4A2B-AC59-C7BD68AD5E43}"/>
          </ac:picMkLst>
        </pc:picChg>
      </pc:sldChg>
      <pc:sldChg chg="addSp delSp modSp add mod ord">
        <pc:chgData name="Adi Levy" userId="a8761358-a268-46f9-a40e-13a812d74606" providerId="ADAL" clId="{9E591478-5489-4783-8937-444460310E68}" dt="2021-12-27T21:48:44.626" v="11432" actId="164"/>
        <pc:sldMkLst>
          <pc:docMk/>
          <pc:sldMk cId="1302357432" sldId="349"/>
        </pc:sldMkLst>
        <pc:spChg chg="mod topLvl">
          <ac:chgData name="Adi Levy" userId="a8761358-a268-46f9-a40e-13a812d74606" providerId="ADAL" clId="{9E591478-5489-4783-8937-444460310E68}" dt="2021-12-27T21:48:44.626" v="11432" actId="164"/>
          <ac:spMkLst>
            <pc:docMk/>
            <pc:sldMk cId="1302357432" sldId="349"/>
            <ac:spMk id="10" creationId="{C9FCC79D-8211-4E01-AB36-05E266BC6461}"/>
          </ac:spMkLst>
        </pc:spChg>
        <pc:grpChg chg="add del mod">
          <ac:chgData name="Adi Levy" userId="a8761358-a268-46f9-a40e-13a812d74606" providerId="ADAL" clId="{9E591478-5489-4783-8937-444460310E68}" dt="2021-12-27T21:47:44.203" v="11424" actId="165"/>
          <ac:grpSpMkLst>
            <pc:docMk/>
            <pc:sldMk cId="1302357432" sldId="349"/>
            <ac:grpSpMk id="3" creationId="{651797F6-0174-41B9-A78B-FC00FE5211A8}"/>
          </ac:grpSpMkLst>
        </pc:grpChg>
        <pc:grpChg chg="add mod">
          <ac:chgData name="Adi Levy" userId="a8761358-a268-46f9-a40e-13a812d74606" providerId="ADAL" clId="{9E591478-5489-4783-8937-444460310E68}" dt="2021-12-27T21:48:44.626" v="11432" actId="164"/>
          <ac:grpSpMkLst>
            <pc:docMk/>
            <pc:sldMk cId="1302357432" sldId="349"/>
            <ac:grpSpMk id="4" creationId="{4810F74E-2B6C-496E-81CC-BA56C497FF01}"/>
          </ac:grpSpMkLst>
        </pc:grpChg>
        <pc:picChg chg="del">
          <ac:chgData name="Adi Levy" userId="a8761358-a268-46f9-a40e-13a812d74606" providerId="ADAL" clId="{9E591478-5489-4783-8937-444460310E68}" dt="2021-12-27T19:16:50.948" v="11363" actId="478"/>
          <ac:picMkLst>
            <pc:docMk/>
            <pc:sldMk cId="1302357432" sldId="349"/>
            <ac:picMk id="9" creationId="{A8FE0F37-9A51-40C5-AC58-CD663291AC62}"/>
          </ac:picMkLst>
        </pc:picChg>
        <pc:picChg chg="add del mod ord topLvl">
          <ac:chgData name="Adi Levy" userId="a8761358-a268-46f9-a40e-13a812d74606" providerId="ADAL" clId="{9E591478-5489-4783-8937-444460310E68}" dt="2021-12-27T21:47:45.878" v="11425" actId="478"/>
          <ac:picMkLst>
            <pc:docMk/>
            <pc:sldMk cId="1302357432" sldId="349"/>
            <ac:picMk id="11" creationId="{C81CB368-9EBA-43E4-A95C-D343660F7DCC}"/>
          </ac:picMkLst>
        </pc:picChg>
        <pc:picChg chg="add mod ord">
          <ac:chgData name="Adi Levy" userId="a8761358-a268-46f9-a40e-13a812d74606" providerId="ADAL" clId="{9E591478-5489-4783-8937-444460310E68}" dt="2021-12-27T21:48:44.626" v="11432" actId="164"/>
          <ac:picMkLst>
            <pc:docMk/>
            <pc:sldMk cId="1302357432" sldId="349"/>
            <ac:picMk id="12" creationId="{AADAF9A5-CAD9-4EC2-8C5D-58C6B9D86F58}"/>
          </ac:picMkLst>
        </pc:picChg>
      </pc:sldChg>
      <pc:sldChg chg="addSp delSp modSp del mod modAnim">
        <pc:chgData name="Adi Levy" userId="a8761358-a268-46f9-a40e-13a812d74606" providerId="ADAL" clId="{9E591478-5489-4783-8937-444460310E68}" dt="2021-12-26T21:08:29.854" v="9586" actId="2696"/>
        <pc:sldMkLst>
          <pc:docMk/>
          <pc:sldMk cId="2760565979" sldId="349"/>
        </pc:sldMkLst>
        <pc:spChg chg="add del">
          <ac:chgData name="Adi Levy" userId="a8761358-a268-46f9-a40e-13a812d74606" providerId="ADAL" clId="{9E591478-5489-4783-8937-444460310E68}" dt="2021-12-26T16:59:23.341" v="7853" actId="478"/>
          <ac:spMkLst>
            <pc:docMk/>
            <pc:sldMk cId="2760565979" sldId="349"/>
            <ac:spMk id="6" creationId="{2F936F8C-DB62-4527-834A-B908BEB3392B}"/>
          </ac:spMkLst>
        </pc:spChg>
        <pc:spChg chg="mod">
          <ac:chgData name="Adi Levy" userId="a8761358-a268-46f9-a40e-13a812d74606" providerId="ADAL" clId="{9E591478-5489-4783-8937-444460310E68}" dt="2021-12-26T16:59:02.863" v="7841" actId="1076"/>
          <ac:spMkLst>
            <pc:docMk/>
            <pc:sldMk cId="2760565979" sldId="349"/>
            <ac:spMk id="7" creationId="{CA7E084A-E6C1-4DEC-A8E3-4EC0CEA1FCD2}"/>
          </ac:spMkLst>
        </pc:spChg>
        <pc:spChg chg="add mod">
          <ac:chgData name="Adi Levy" userId="a8761358-a268-46f9-a40e-13a812d74606" providerId="ADAL" clId="{9E591478-5489-4783-8937-444460310E68}" dt="2021-12-23T16:33:47.942" v="7033"/>
          <ac:spMkLst>
            <pc:docMk/>
            <pc:sldMk cId="2760565979" sldId="349"/>
            <ac:spMk id="8" creationId="{6DB4D070-AFE8-4D17-8DFF-3F421164A6C6}"/>
          </ac:spMkLst>
        </pc:spChg>
        <pc:spChg chg="add mod">
          <ac:chgData name="Adi Levy" userId="a8761358-a268-46f9-a40e-13a812d74606" providerId="ADAL" clId="{9E591478-5489-4783-8937-444460310E68}" dt="2021-12-26T16:59:35.497" v="7856" actId="14100"/>
          <ac:spMkLst>
            <pc:docMk/>
            <pc:sldMk cId="2760565979" sldId="349"/>
            <ac:spMk id="10" creationId="{C9FCC79D-8211-4E01-AB36-05E266BC6461}"/>
          </ac:spMkLst>
        </pc:spChg>
        <pc:picChg chg="add del">
          <ac:chgData name="Adi Levy" userId="a8761358-a268-46f9-a40e-13a812d74606" providerId="ADAL" clId="{9E591478-5489-4783-8937-444460310E68}" dt="2021-12-26T16:59:23.091" v="7852" actId="478"/>
          <ac:picMkLst>
            <pc:docMk/>
            <pc:sldMk cId="2760565979" sldId="349"/>
            <ac:picMk id="5" creationId="{98837FA5-8568-4699-9632-D3D9743FB2FE}"/>
          </ac:picMkLst>
        </pc:picChg>
        <pc:picChg chg="add mod">
          <ac:chgData name="Adi Levy" userId="a8761358-a268-46f9-a40e-13a812d74606" providerId="ADAL" clId="{9E591478-5489-4783-8937-444460310E68}" dt="2021-12-26T16:59:21.497" v="7849" actId="1076"/>
          <ac:picMkLst>
            <pc:docMk/>
            <pc:sldMk cId="2760565979" sldId="349"/>
            <ac:picMk id="9" creationId="{A8FE0F37-9A51-40C5-AC58-CD663291AC62}"/>
          </ac:picMkLst>
        </pc:picChg>
      </pc:sldChg>
      <pc:sldChg chg="addSp delSp modSp del mod modAnim">
        <pc:chgData name="Adi Levy" userId="a8761358-a268-46f9-a40e-13a812d74606" providerId="ADAL" clId="{9E591478-5489-4783-8937-444460310E68}" dt="2021-12-26T21:08:29.854" v="9586" actId="2696"/>
        <pc:sldMkLst>
          <pc:docMk/>
          <pc:sldMk cId="149065429" sldId="350"/>
        </pc:sldMkLst>
        <pc:spChg chg="del">
          <ac:chgData name="Adi Levy" userId="a8761358-a268-46f9-a40e-13a812d74606" providerId="ADAL" clId="{9E591478-5489-4783-8937-444460310E68}" dt="2021-12-26T16:59:51.795" v="7860" actId="478"/>
          <ac:spMkLst>
            <pc:docMk/>
            <pc:sldMk cId="149065429" sldId="350"/>
            <ac:spMk id="6" creationId="{2F936F8C-DB62-4527-834A-B908BEB3392B}"/>
          </ac:spMkLst>
        </pc:spChg>
        <pc:spChg chg="mod">
          <ac:chgData name="Adi Levy" userId="a8761358-a268-46f9-a40e-13a812d74606" providerId="ADAL" clId="{9E591478-5489-4783-8937-444460310E68}" dt="2021-12-26T16:59:45.610" v="7858" actId="1076"/>
          <ac:spMkLst>
            <pc:docMk/>
            <pc:sldMk cId="149065429" sldId="350"/>
            <ac:spMk id="7" creationId="{CA7E084A-E6C1-4DEC-A8E3-4EC0CEA1FCD2}"/>
          </ac:spMkLst>
        </pc:spChg>
        <pc:spChg chg="add mod">
          <ac:chgData name="Adi Levy" userId="a8761358-a268-46f9-a40e-13a812d74606" providerId="ADAL" clId="{9E591478-5489-4783-8937-444460310E68}" dt="2021-12-23T16:33:48.886" v="7034"/>
          <ac:spMkLst>
            <pc:docMk/>
            <pc:sldMk cId="149065429" sldId="350"/>
            <ac:spMk id="8" creationId="{E3F16B6A-1762-4288-8166-ECA62F7EF29C}"/>
          </ac:spMkLst>
        </pc:spChg>
        <pc:spChg chg="add mod">
          <ac:chgData name="Adi Levy" userId="a8761358-a268-46f9-a40e-13a812d74606" providerId="ADAL" clId="{9E591478-5489-4783-8937-444460310E68}" dt="2021-12-26T17:00:07.914" v="7863" actId="14100"/>
          <ac:spMkLst>
            <pc:docMk/>
            <pc:sldMk cId="149065429" sldId="350"/>
            <ac:spMk id="10" creationId="{BFC891CF-2E0E-438D-B64A-9A97F6F500CF}"/>
          </ac:spMkLst>
        </pc:spChg>
        <pc:picChg chg="del">
          <ac:chgData name="Adi Levy" userId="a8761358-a268-46f9-a40e-13a812d74606" providerId="ADAL" clId="{9E591478-5489-4783-8937-444460310E68}" dt="2021-12-26T17:00:00.914" v="7861" actId="478"/>
          <ac:picMkLst>
            <pc:docMk/>
            <pc:sldMk cId="149065429" sldId="350"/>
            <ac:picMk id="5" creationId="{98837FA5-8568-4699-9632-D3D9743FB2FE}"/>
          </ac:picMkLst>
        </pc:picChg>
        <pc:picChg chg="add mod">
          <ac:chgData name="Adi Levy" userId="a8761358-a268-46f9-a40e-13a812d74606" providerId="ADAL" clId="{9E591478-5489-4783-8937-444460310E68}" dt="2021-12-26T16:59:49.313" v="7859" actId="1076"/>
          <ac:picMkLst>
            <pc:docMk/>
            <pc:sldMk cId="149065429" sldId="350"/>
            <ac:picMk id="9" creationId="{2C3AA286-2033-4F6A-83C6-95C25EC2913D}"/>
          </ac:picMkLst>
        </pc:picChg>
      </pc:sldChg>
      <pc:sldChg chg="addSp delSp modSp add mod">
        <pc:chgData name="Adi Levy" userId="a8761358-a268-46f9-a40e-13a812d74606" providerId="ADAL" clId="{9E591478-5489-4783-8937-444460310E68}" dt="2021-12-28T15:39:26.247" v="11555" actId="1076"/>
        <pc:sldMkLst>
          <pc:docMk/>
          <pc:sldMk cId="1166913772" sldId="350"/>
        </pc:sldMkLst>
        <pc:spChg chg="mod">
          <ac:chgData name="Adi Levy" userId="a8761358-a268-46f9-a40e-13a812d74606" providerId="ADAL" clId="{9E591478-5489-4783-8937-444460310E68}" dt="2021-12-28T15:14:32.465" v="11433" actId="164"/>
          <ac:spMkLst>
            <pc:docMk/>
            <pc:sldMk cId="1166913772" sldId="350"/>
            <ac:spMk id="10" creationId="{BFC891CF-2E0E-438D-B64A-9A97F6F500CF}"/>
          </ac:spMkLst>
        </pc:spChg>
        <pc:grpChg chg="add mod">
          <ac:chgData name="Adi Levy" userId="a8761358-a268-46f9-a40e-13a812d74606" providerId="ADAL" clId="{9E591478-5489-4783-8937-444460310E68}" dt="2021-12-28T15:39:26.247" v="11555" actId="1076"/>
          <ac:grpSpMkLst>
            <pc:docMk/>
            <pc:sldMk cId="1166913772" sldId="350"/>
            <ac:grpSpMk id="3" creationId="{D98280B0-4750-41CD-A0CA-DC507E7E756E}"/>
          </ac:grpSpMkLst>
        </pc:grpChg>
        <pc:picChg chg="del">
          <ac:chgData name="Adi Levy" userId="a8761358-a268-46f9-a40e-13a812d74606" providerId="ADAL" clId="{9E591478-5489-4783-8937-444460310E68}" dt="2021-12-27T19:17:07.839" v="11376" actId="478"/>
          <ac:picMkLst>
            <pc:docMk/>
            <pc:sldMk cId="1166913772" sldId="350"/>
            <ac:picMk id="9" creationId="{2C3AA286-2033-4F6A-83C6-95C25EC2913D}"/>
          </ac:picMkLst>
        </pc:picChg>
        <pc:picChg chg="add del mod ord">
          <ac:chgData name="Adi Levy" userId="a8761358-a268-46f9-a40e-13a812d74606" providerId="ADAL" clId="{9E591478-5489-4783-8937-444460310E68}" dt="2021-12-27T21:47:13.537" v="11416" actId="478"/>
          <ac:picMkLst>
            <pc:docMk/>
            <pc:sldMk cId="1166913772" sldId="350"/>
            <ac:picMk id="11" creationId="{AB463E21-CA75-4E90-898A-60646F5C999D}"/>
          </ac:picMkLst>
        </pc:picChg>
        <pc:picChg chg="add mod ord">
          <ac:chgData name="Adi Levy" userId="a8761358-a268-46f9-a40e-13a812d74606" providerId="ADAL" clId="{9E591478-5489-4783-8937-444460310E68}" dt="2021-12-28T15:14:32.465" v="11433" actId="164"/>
          <ac:picMkLst>
            <pc:docMk/>
            <pc:sldMk cId="1166913772" sldId="350"/>
            <ac:picMk id="12" creationId="{E6B51AB0-AFCF-4F8C-A045-14DFC346F8D5}"/>
          </ac:picMkLst>
        </pc:picChg>
      </pc:sldChg>
      <pc:sldChg chg="add del">
        <pc:chgData name="Adi Levy" userId="a8761358-a268-46f9-a40e-13a812d74606" providerId="ADAL" clId="{9E591478-5489-4783-8937-444460310E68}" dt="2021-12-26T22:51:57.506" v="9993" actId="2696"/>
        <pc:sldMkLst>
          <pc:docMk/>
          <pc:sldMk cId="3428716618" sldId="350"/>
        </pc:sldMkLst>
      </pc:sldChg>
      <pc:sldChg chg="add del">
        <pc:chgData name="Adi Levy" userId="a8761358-a268-46f9-a40e-13a812d74606" providerId="ADAL" clId="{9E591478-5489-4783-8937-444460310E68}" dt="2021-12-26T22:51:57.506" v="9993" actId="2696"/>
        <pc:sldMkLst>
          <pc:docMk/>
          <pc:sldMk cId="906915452" sldId="351"/>
        </pc:sldMkLst>
      </pc:sldChg>
      <pc:sldChg chg="addSp delSp modSp add mod ord">
        <pc:chgData name="Adi Levy" userId="a8761358-a268-46f9-a40e-13a812d74606" providerId="ADAL" clId="{9E591478-5489-4783-8937-444460310E68}" dt="2021-12-28T15:40:53.752" v="11560" actId="164"/>
        <pc:sldMkLst>
          <pc:docMk/>
          <pc:sldMk cId="2118816154" sldId="351"/>
        </pc:sldMkLst>
        <pc:spChg chg="mod">
          <ac:chgData name="Adi Levy" userId="a8761358-a268-46f9-a40e-13a812d74606" providerId="ADAL" clId="{9E591478-5489-4783-8937-444460310E68}" dt="2021-12-28T15:40:53.752" v="11560" actId="164"/>
          <ac:spMkLst>
            <pc:docMk/>
            <pc:sldMk cId="2118816154" sldId="351"/>
            <ac:spMk id="3" creationId="{D5A819EF-DED2-4FB2-967C-8789A58FC9C4}"/>
          </ac:spMkLst>
        </pc:spChg>
        <pc:spChg chg="del">
          <ac:chgData name="Adi Levy" userId="a8761358-a268-46f9-a40e-13a812d74606" providerId="ADAL" clId="{9E591478-5489-4783-8937-444460310E68}" dt="2021-12-27T19:17:26.463" v="11380" actId="478"/>
          <ac:spMkLst>
            <pc:docMk/>
            <pc:sldMk cId="2118816154" sldId="351"/>
            <ac:spMk id="6" creationId="{2F936F8C-DB62-4527-834A-B908BEB3392B}"/>
          </ac:spMkLst>
        </pc:spChg>
        <pc:grpChg chg="add mod">
          <ac:chgData name="Adi Levy" userId="a8761358-a268-46f9-a40e-13a812d74606" providerId="ADAL" clId="{9E591478-5489-4783-8937-444460310E68}" dt="2021-12-28T15:40:48.904" v="11559" actId="164"/>
          <ac:grpSpMkLst>
            <pc:docMk/>
            <pc:sldMk cId="2118816154" sldId="351"/>
            <ac:grpSpMk id="4" creationId="{8B0360D4-FA37-422C-9367-9FB568914444}"/>
          </ac:grpSpMkLst>
        </pc:grpChg>
        <pc:grpChg chg="add mod">
          <ac:chgData name="Adi Levy" userId="a8761358-a268-46f9-a40e-13a812d74606" providerId="ADAL" clId="{9E591478-5489-4783-8937-444460310E68}" dt="2021-12-28T15:40:53.752" v="11560" actId="164"/>
          <ac:grpSpMkLst>
            <pc:docMk/>
            <pc:sldMk cId="2118816154" sldId="351"/>
            <ac:grpSpMk id="5" creationId="{DCCA7CCD-C51C-4300-A1A0-F567E1ECFCC0}"/>
          </ac:grpSpMkLst>
        </pc:grpChg>
        <pc:picChg chg="del">
          <ac:chgData name="Adi Levy" userId="a8761358-a268-46f9-a40e-13a812d74606" providerId="ADAL" clId="{9E591478-5489-4783-8937-444460310E68}" dt="2021-12-27T19:17:20.628" v="11379" actId="478"/>
          <ac:picMkLst>
            <pc:docMk/>
            <pc:sldMk cId="2118816154" sldId="351"/>
            <ac:picMk id="9" creationId="{F82EA581-B2BC-42F7-8769-0942D77DE765}"/>
          </ac:picMkLst>
        </pc:picChg>
        <pc:picChg chg="add del mod ord">
          <ac:chgData name="Adi Levy" userId="a8761358-a268-46f9-a40e-13a812d74606" providerId="ADAL" clId="{9E591478-5489-4783-8937-444460310E68}" dt="2021-12-27T21:46:47.143" v="11410" actId="478"/>
          <ac:picMkLst>
            <pc:docMk/>
            <pc:sldMk cId="2118816154" sldId="351"/>
            <ac:picMk id="10" creationId="{6778158D-2BE9-4577-91E1-0D96AA282BEE}"/>
          </ac:picMkLst>
        </pc:picChg>
        <pc:picChg chg="add mod ord">
          <ac:chgData name="Adi Levy" userId="a8761358-a268-46f9-a40e-13a812d74606" providerId="ADAL" clId="{9E591478-5489-4783-8937-444460310E68}" dt="2021-12-28T15:40:53.752" v="11560" actId="164"/>
          <ac:picMkLst>
            <pc:docMk/>
            <pc:sldMk cId="2118816154" sldId="351"/>
            <ac:picMk id="11" creationId="{FDF9DE1F-FFDB-4339-8226-1D0307388E27}"/>
          </ac:picMkLst>
        </pc:picChg>
      </pc:sldChg>
      <pc:sldChg chg="addSp delSp modSp del mod modAnim">
        <pc:chgData name="Adi Levy" userId="a8761358-a268-46f9-a40e-13a812d74606" providerId="ADAL" clId="{9E591478-5489-4783-8937-444460310E68}" dt="2021-12-26T21:08:29.854" v="9586" actId="2696"/>
        <pc:sldMkLst>
          <pc:docMk/>
          <pc:sldMk cId="3610559966" sldId="351"/>
        </pc:sldMkLst>
        <pc:spChg chg="add mod">
          <ac:chgData name="Adi Levy" userId="a8761358-a268-46f9-a40e-13a812d74606" providerId="ADAL" clId="{9E591478-5489-4783-8937-444460310E68}" dt="2021-12-26T17:01:31.367" v="7896" actId="208"/>
          <ac:spMkLst>
            <pc:docMk/>
            <pc:sldMk cId="3610559966" sldId="351"/>
            <ac:spMk id="3" creationId="{D5A819EF-DED2-4FB2-967C-8789A58FC9C4}"/>
          </ac:spMkLst>
        </pc:spChg>
        <pc:spChg chg="mod">
          <ac:chgData name="Adi Levy" userId="a8761358-a268-46f9-a40e-13a812d74606" providerId="ADAL" clId="{9E591478-5489-4783-8937-444460310E68}" dt="2021-12-26T17:00:32.599" v="7877" actId="1076"/>
          <ac:spMkLst>
            <pc:docMk/>
            <pc:sldMk cId="3610559966" sldId="351"/>
            <ac:spMk id="7" creationId="{CA7E084A-E6C1-4DEC-A8E3-4EC0CEA1FCD2}"/>
          </ac:spMkLst>
        </pc:spChg>
        <pc:spChg chg="add mod">
          <ac:chgData name="Adi Levy" userId="a8761358-a268-46f9-a40e-13a812d74606" providerId="ADAL" clId="{9E591478-5489-4783-8937-444460310E68}" dt="2021-12-23T16:33:50.254" v="7035"/>
          <ac:spMkLst>
            <pc:docMk/>
            <pc:sldMk cId="3610559966" sldId="351"/>
            <ac:spMk id="8" creationId="{9EE04F81-8868-4186-AB4F-9BEBA81F01C7}"/>
          </ac:spMkLst>
        </pc:spChg>
        <pc:spChg chg="add del mod">
          <ac:chgData name="Adi Levy" userId="a8761358-a268-46f9-a40e-13a812d74606" providerId="ADAL" clId="{9E591478-5489-4783-8937-444460310E68}" dt="2021-12-26T17:01:00.016" v="7892" actId="478"/>
          <ac:spMkLst>
            <pc:docMk/>
            <pc:sldMk cId="3610559966" sldId="351"/>
            <ac:spMk id="10" creationId="{C001756B-1E8E-44C2-9967-983F57D92966}"/>
          </ac:spMkLst>
        </pc:spChg>
        <pc:picChg chg="add del">
          <ac:chgData name="Adi Levy" userId="a8761358-a268-46f9-a40e-13a812d74606" providerId="ADAL" clId="{9E591478-5489-4783-8937-444460310E68}" dt="2021-12-26T17:00:33.068" v="7878" actId="478"/>
          <ac:picMkLst>
            <pc:docMk/>
            <pc:sldMk cId="3610559966" sldId="351"/>
            <ac:picMk id="5" creationId="{98837FA5-8568-4699-9632-D3D9743FB2FE}"/>
          </ac:picMkLst>
        </pc:picChg>
        <pc:picChg chg="add del mod">
          <ac:chgData name="Adi Levy" userId="a8761358-a268-46f9-a40e-13a812d74606" providerId="ADAL" clId="{9E591478-5489-4783-8937-444460310E68}" dt="2021-12-26T17:00:32.364" v="7876"/>
          <ac:picMkLst>
            <pc:docMk/>
            <pc:sldMk cId="3610559966" sldId="351"/>
            <ac:picMk id="9" creationId="{F82EA581-B2BC-42F7-8769-0942D77DE765}"/>
          </ac:picMkLst>
        </pc:picChg>
      </pc:sldChg>
      <pc:sldChg chg="addSp modSp modAnim">
        <pc:chgData name="Adi Levy" userId="a8761358-a268-46f9-a40e-13a812d74606" providerId="ADAL" clId="{9E591478-5489-4783-8937-444460310E68}" dt="2021-12-23T16:35:22.850" v="7063"/>
        <pc:sldMkLst>
          <pc:docMk/>
          <pc:sldMk cId="12164962" sldId="353"/>
        </pc:sldMkLst>
        <pc:spChg chg="add mod">
          <ac:chgData name="Adi Levy" userId="a8761358-a268-46f9-a40e-13a812d74606" providerId="ADAL" clId="{9E591478-5489-4783-8937-444460310E68}" dt="2021-12-23T16:33:52.559" v="7037"/>
          <ac:spMkLst>
            <pc:docMk/>
            <pc:sldMk cId="12164962" sldId="353"/>
            <ac:spMk id="5" creationId="{D66EAC9B-CA86-43EC-9B27-F403CCC8E19E}"/>
          </ac:spMkLst>
        </pc:spChg>
      </pc:sldChg>
      <pc:sldChg chg="add del">
        <pc:chgData name="Adi Levy" userId="a8761358-a268-46f9-a40e-13a812d74606" providerId="ADAL" clId="{9E591478-5489-4783-8937-444460310E68}" dt="2021-12-26T22:51:57.506" v="9993" actId="2696"/>
        <pc:sldMkLst>
          <pc:docMk/>
          <pc:sldMk cId="161113393" sldId="354"/>
        </pc:sldMkLst>
      </pc:sldChg>
      <pc:sldChg chg="addSp delSp modSp del mod modAnim">
        <pc:chgData name="Adi Levy" userId="a8761358-a268-46f9-a40e-13a812d74606" providerId="ADAL" clId="{9E591478-5489-4783-8937-444460310E68}" dt="2021-12-26T21:08:29.854" v="9586" actId="2696"/>
        <pc:sldMkLst>
          <pc:docMk/>
          <pc:sldMk cId="2205496264" sldId="354"/>
        </pc:sldMkLst>
        <pc:spChg chg="add mod">
          <ac:chgData name="Adi Levy" userId="a8761358-a268-46f9-a40e-13a812d74606" providerId="ADAL" clId="{9E591478-5489-4783-8937-444460310E68}" dt="2021-12-26T17:02:23.598" v="7910" actId="1582"/>
          <ac:spMkLst>
            <pc:docMk/>
            <pc:sldMk cId="2205496264" sldId="354"/>
            <ac:spMk id="3" creationId="{DD4E2127-FC46-458A-85E8-93F28663EFBE}"/>
          </ac:spMkLst>
        </pc:spChg>
        <pc:spChg chg="add mod">
          <ac:chgData name="Adi Levy" userId="a8761358-a268-46f9-a40e-13a812d74606" providerId="ADAL" clId="{9E591478-5489-4783-8937-444460310E68}" dt="2021-12-23T16:33:50.974" v="7036"/>
          <ac:spMkLst>
            <pc:docMk/>
            <pc:sldMk cId="2205496264" sldId="354"/>
            <ac:spMk id="6" creationId="{8CBE6E55-5357-45D7-9CDF-26B637C12B30}"/>
          </ac:spMkLst>
        </pc:spChg>
        <pc:spChg chg="mod">
          <ac:chgData name="Adi Levy" userId="a8761358-a268-46f9-a40e-13a812d74606" providerId="ADAL" clId="{9E591478-5489-4783-8937-444460310E68}" dt="2021-12-26T17:01:51.924" v="7905" actId="1076"/>
          <ac:spMkLst>
            <pc:docMk/>
            <pc:sldMk cId="2205496264" sldId="354"/>
            <ac:spMk id="7" creationId="{CA7E084A-E6C1-4DEC-A8E3-4EC0CEA1FCD2}"/>
          </ac:spMkLst>
        </pc:spChg>
        <pc:spChg chg="add del">
          <ac:chgData name="Adi Levy" userId="a8761358-a268-46f9-a40e-13a812d74606" providerId="ADAL" clId="{9E591478-5489-4783-8937-444460310E68}" dt="2021-12-26T17:01:51.480" v="7903" actId="478"/>
          <ac:spMkLst>
            <pc:docMk/>
            <pc:sldMk cId="2205496264" sldId="354"/>
            <ac:spMk id="9" creationId="{CB6F8D89-7797-40B0-B0C7-B90AF8451957}"/>
          </ac:spMkLst>
        </pc:spChg>
        <pc:spChg chg="add del mod">
          <ac:chgData name="Adi Levy" userId="a8761358-a268-46f9-a40e-13a812d74606" providerId="ADAL" clId="{9E591478-5489-4783-8937-444460310E68}" dt="2021-12-26T17:01:54.076" v="7906" actId="478"/>
          <ac:spMkLst>
            <pc:docMk/>
            <pc:sldMk cId="2205496264" sldId="354"/>
            <ac:spMk id="11" creationId="{8FDBA690-6BD8-4BEF-9046-8E45B80B73A3}"/>
          </ac:spMkLst>
        </pc:spChg>
        <pc:picChg chg="add del">
          <ac:chgData name="Adi Levy" userId="a8761358-a268-46f9-a40e-13a812d74606" providerId="ADAL" clId="{9E591478-5489-4783-8937-444460310E68}" dt="2021-12-26T17:01:51.480" v="7903" actId="478"/>
          <ac:picMkLst>
            <pc:docMk/>
            <pc:sldMk cId="2205496264" sldId="354"/>
            <ac:picMk id="8" creationId="{1B9550B3-7F6F-441D-81C3-5B173658D503}"/>
          </ac:picMkLst>
        </pc:picChg>
        <pc:picChg chg="add del mod">
          <ac:chgData name="Adi Levy" userId="a8761358-a268-46f9-a40e-13a812d74606" providerId="ADAL" clId="{9E591478-5489-4783-8937-444460310E68}" dt="2021-12-26T17:01:51.647" v="7904"/>
          <ac:picMkLst>
            <pc:docMk/>
            <pc:sldMk cId="2205496264" sldId="354"/>
            <ac:picMk id="10" creationId="{C0554FFA-0F20-421D-B3C7-C35CE7EB03E2}"/>
          </ac:picMkLst>
        </pc:picChg>
      </pc:sldChg>
      <pc:sldChg chg="addSp delSp modSp add mod ord">
        <pc:chgData name="Adi Levy" userId="a8761358-a268-46f9-a40e-13a812d74606" providerId="ADAL" clId="{9E591478-5489-4783-8937-444460310E68}" dt="2021-12-28T16:25:32.374" v="11565" actId="164"/>
        <pc:sldMkLst>
          <pc:docMk/>
          <pc:sldMk cId="3082118232" sldId="354"/>
        </pc:sldMkLst>
        <pc:spChg chg="mod">
          <ac:chgData name="Adi Levy" userId="a8761358-a268-46f9-a40e-13a812d74606" providerId="ADAL" clId="{9E591478-5489-4783-8937-444460310E68}" dt="2021-12-28T16:25:32.374" v="11565" actId="164"/>
          <ac:spMkLst>
            <pc:docMk/>
            <pc:sldMk cId="3082118232" sldId="354"/>
            <ac:spMk id="3" creationId="{DD4E2127-FC46-458A-85E8-93F28663EFBE}"/>
          </ac:spMkLst>
        </pc:spChg>
        <pc:grpChg chg="add mod">
          <ac:chgData name="Adi Levy" userId="a8761358-a268-46f9-a40e-13a812d74606" providerId="ADAL" clId="{9E591478-5489-4783-8937-444460310E68}" dt="2021-12-28T16:25:32.374" v="11565" actId="164"/>
          <ac:grpSpMkLst>
            <pc:docMk/>
            <pc:sldMk cId="3082118232" sldId="354"/>
            <ac:grpSpMk id="9" creationId="{E03B599D-AF2E-4784-ACAB-A33C2BC7B789}"/>
          </ac:grpSpMkLst>
        </pc:grpChg>
        <pc:picChg chg="add mod ord">
          <ac:chgData name="Adi Levy" userId="a8761358-a268-46f9-a40e-13a812d74606" providerId="ADAL" clId="{9E591478-5489-4783-8937-444460310E68}" dt="2021-12-28T16:25:32.374" v="11565" actId="164"/>
          <ac:picMkLst>
            <pc:docMk/>
            <pc:sldMk cId="3082118232" sldId="354"/>
            <ac:picMk id="5" creationId="{BD76DDE8-CD86-4E97-B626-1D120287A1C4}"/>
          </ac:picMkLst>
        </pc:picChg>
        <pc:picChg chg="add del mod ord">
          <ac:chgData name="Adi Levy" userId="a8761358-a268-46f9-a40e-13a812d74606" providerId="ADAL" clId="{9E591478-5489-4783-8937-444460310E68}" dt="2021-12-27T21:45:59.633" v="11403" actId="478"/>
          <ac:picMkLst>
            <pc:docMk/>
            <pc:sldMk cId="3082118232" sldId="354"/>
            <ac:picMk id="8" creationId="{275E44F7-AC62-4746-A362-803141C00D9C}"/>
          </ac:picMkLst>
        </pc:picChg>
        <pc:picChg chg="del">
          <ac:chgData name="Adi Levy" userId="a8761358-a268-46f9-a40e-13a812d74606" providerId="ADAL" clId="{9E591478-5489-4783-8937-444460310E68}" dt="2021-12-27T19:17:34.328" v="11383" actId="478"/>
          <ac:picMkLst>
            <pc:docMk/>
            <pc:sldMk cId="3082118232" sldId="354"/>
            <ac:picMk id="10" creationId="{C0554FFA-0F20-421D-B3C7-C35CE7EB03E2}"/>
          </ac:picMkLst>
        </pc:picChg>
      </pc:sldChg>
      <pc:sldChg chg="addSp modSp ord modAnim">
        <pc:chgData name="Adi Levy" userId="a8761358-a268-46f9-a40e-13a812d74606" providerId="ADAL" clId="{9E591478-5489-4783-8937-444460310E68}" dt="2021-12-28T18:39:02.771" v="11567"/>
        <pc:sldMkLst>
          <pc:docMk/>
          <pc:sldMk cId="397837586" sldId="356"/>
        </pc:sldMkLst>
        <pc:spChg chg="add mod">
          <ac:chgData name="Adi Levy" userId="a8761358-a268-46f9-a40e-13a812d74606" providerId="ADAL" clId="{9E591478-5489-4783-8937-444460310E68}" dt="2021-12-23T16:33:55.367" v="7039"/>
          <ac:spMkLst>
            <pc:docMk/>
            <pc:sldMk cId="397837586" sldId="356"/>
            <ac:spMk id="4" creationId="{6ACE637D-400C-4054-A145-AB4F52E2BC60}"/>
          </ac:spMkLst>
        </pc:spChg>
      </pc:sldChg>
      <pc:sldChg chg="addSp delSp modSp mod ord delAnim modAnim">
        <pc:chgData name="Adi Levy" userId="a8761358-a268-46f9-a40e-13a812d74606" providerId="ADAL" clId="{9E591478-5489-4783-8937-444460310E68}" dt="2021-12-28T18:46:05.528" v="11570" actId="20577"/>
        <pc:sldMkLst>
          <pc:docMk/>
          <pc:sldMk cId="1436761235" sldId="357"/>
        </pc:sldMkLst>
        <pc:spChg chg="mod">
          <ac:chgData name="Adi Levy" userId="a8761358-a268-46f9-a40e-13a812d74606" providerId="ADAL" clId="{9E591478-5489-4783-8937-444460310E68}" dt="2021-12-26T17:04:42.300" v="7935" actId="1076"/>
          <ac:spMkLst>
            <pc:docMk/>
            <pc:sldMk cId="1436761235" sldId="357"/>
            <ac:spMk id="3" creationId="{9328E84F-036B-4019-8B6F-41315A8C0DA9}"/>
          </ac:spMkLst>
        </pc:spChg>
        <pc:spChg chg="add mod">
          <ac:chgData name="Adi Levy" userId="a8761358-a268-46f9-a40e-13a812d74606" providerId="ADAL" clId="{9E591478-5489-4783-8937-444460310E68}" dt="2021-12-26T17:04:17.813" v="7931" actId="1076"/>
          <ac:spMkLst>
            <pc:docMk/>
            <pc:sldMk cId="1436761235" sldId="357"/>
            <ac:spMk id="4" creationId="{D908869D-0BA1-414E-8D01-7D931A266747}"/>
          </ac:spMkLst>
        </pc:spChg>
        <pc:spChg chg="mod">
          <ac:chgData name="Adi Levy" userId="a8761358-a268-46f9-a40e-13a812d74606" providerId="ADAL" clId="{9E591478-5489-4783-8937-444460310E68}" dt="2021-12-26T17:04:42.300" v="7935" actId="1076"/>
          <ac:spMkLst>
            <pc:docMk/>
            <pc:sldMk cId="1436761235" sldId="357"/>
            <ac:spMk id="5" creationId="{B424B1D2-9264-4B62-B49A-226B576B06E3}"/>
          </ac:spMkLst>
        </pc:spChg>
        <pc:spChg chg="mod">
          <ac:chgData name="Adi Levy" userId="a8761358-a268-46f9-a40e-13a812d74606" providerId="ADAL" clId="{9E591478-5489-4783-8937-444460310E68}" dt="2021-12-26T17:04:52.417" v="7941" actId="1076"/>
          <ac:spMkLst>
            <pc:docMk/>
            <pc:sldMk cId="1436761235" sldId="357"/>
            <ac:spMk id="6" creationId="{824E0C82-9336-4FC9-A9B7-757CEB4BDF75}"/>
          </ac:spMkLst>
        </pc:spChg>
        <pc:spChg chg="mod">
          <ac:chgData name="Adi Levy" userId="a8761358-a268-46f9-a40e-13a812d74606" providerId="ADAL" clId="{9E591478-5489-4783-8937-444460310E68}" dt="2021-12-28T18:46:05.528" v="11570" actId="20577"/>
          <ac:spMkLst>
            <pc:docMk/>
            <pc:sldMk cId="1436761235" sldId="357"/>
            <ac:spMk id="7" creationId="{CA7E084A-E6C1-4DEC-A8E3-4EC0CEA1FCD2}"/>
          </ac:spMkLst>
        </pc:spChg>
        <pc:spChg chg="add mod">
          <ac:chgData name="Adi Levy" userId="a8761358-a268-46f9-a40e-13a812d74606" providerId="ADAL" clId="{9E591478-5489-4783-8937-444460310E68}" dt="2021-12-26T21:05:17.492" v="9584" actId="20577"/>
          <ac:spMkLst>
            <pc:docMk/>
            <pc:sldMk cId="1436761235" sldId="357"/>
            <ac:spMk id="8" creationId="{93E5AF56-988B-4CF2-8DDC-77AC1F852702}"/>
          </ac:spMkLst>
        </pc:spChg>
        <pc:spChg chg="add mod">
          <ac:chgData name="Adi Levy" userId="a8761358-a268-46f9-a40e-13a812d74606" providerId="ADAL" clId="{9E591478-5489-4783-8937-444460310E68}" dt="2021-12-23T16:33:56.006" v="7040"/>
          <ac:spMkLst>
            <pc:docMk/>
            <pc:sldMk cId="1436761235" sldId="357"/>
            <ac:spMk id="10" creationId="{373DE5AD-15AA-4377-9671-6797254288F5}"/>
          </ac:spMkLst>
        </pc:spChg>
        <pc:spChg chg="mod">
          <ac:chgData name="Adi Levy" userId="a8761358-a268-46f9-a40e-13a812d74606" providerId="ADAL" clId="{9E591478-5489-4783-8937-444460310E68}" dt="2021-12-26T17:04:42.300" v="7935" actId="1076"/>
          <ac:spMkLst>
            <pc:docMk/>
            <pc:sldMk cId="1436761235" sldId="357"/>
            <ac:spMk id="11" creationId="{407DAB29-AB86-4632-B83D-173E95055ACE}"/>
          </ac:spMkLst>
        </pc:spChg>
        <pc:spChg chg="mod">
          <ac:chgData name="Adi Levy" userId="a8761358-a268-46f9-a40e-13a812d74606" providerId="ADAL" clId="{9E591478-5489-4783-8937-444460310E68}" dt="2021-12-27T12:10:21.001" v="11102" actId="404"/>
          <ac:spMkLst>
            <pc:docMk/>
            <pc:sldMk cId="1436761235" sldId="357"/>
            <ac:spMk id="12" creationId="{6719410A-A269-468A-883E-C59756B9E5AC}"/>
          </ac:spMkLst>
        </pc:spChg>
        <pc:spChg chg="del mod">
          <ac:chgData name="Adi Levy" userId="a8761358-a268-46f9-a40e-13a812d74606" providerId="ADAL" clId="{9E591478-5489-4783-8937-444460310E68}" dt="2021-12-26T17:03:39.690" v="7917" actId="478"/>
          <ac:spMkLst>
            <pc:docMk/>
            <pc:sldMk cId="1436761235" sldId="357"/>
            <ac:spMk id="13" creationId="{77D28A7D-84F0-4B45-90D0-7388D1E401D0}"/>
          </ac:spMkLst>
        </pc:spChg>
        <pc:spChg chg="add mod">
          <ac:chgData name="Adi Levy" userId="a8761358-a268-46f9-a40e-13a812d74606" providerId="ADAL" clId="{9E591478-5489-4783-8937-444460310E68}" dt="2021-12-26T21:05:13.917" v="9581" actId="20577"/>
          <ac:spMkLst>
            <pc:docMk/>
            <pc:sldMk cId="1436761235" sldId="357"/>
            <ac:spMk id="14" creationId="{16DE5EC7-537D-4C4A-85D4-38719BF7DA03}"/>
          </ac:spMkLst>
        </pc:spChg>
      </pc:sldChg>
      <pc:sldChg chg="addSp delSp modSp mod modAnim">
        <pc:chgData name="Adi Levy" userId="a8761358-a268-46f9-a40e-13a812d74606" providerId="ADAL" clId="{9E591478-5489-4783-8937-444460310E68}" dt="2021-12-26T17:46:31.712" v="8279"/>
        <pc:sldMkLst>
          <pc:docMk/>
          <pc:sldMk cId="4113076129" sldId="358"/>
        </pc:sldMkLst>
        <pc:spChg chg="mod">
          <ac:chgData name="Adi Levy" userId="a8761358-a268-46f9-a40e-13a812d74606" providerId="ADAL" clId="{9E591478-5489-4783-8937-444460310E68}" dt="2021-12-26T17:37:12.479" v="8218" actId="207"/>
          <ac:spMkLst>
            <pc:docMk/>
            <pc:sldMk cId="4113076129" sldId="358"/>
            <ac:spMk id="4" creationId="{102E1035-1BD0-4099-8C4F-26C36D49ADF4}"/>
          </ac:spMkLst>
        </pc:spChg>
        <pc:spChg chg="del">
          <ac:chgData name="Adi Levy" userId="a8761358-a268-46f9-a40e-13a812d74606" providerId="ADAL" clId="{9E591478-5489-4783-8937-444460310E68}" dt="2021-12-23T16:36:19.486" v="7079" actId="478"/>
          <ac:spMkLst>
            <pc:docMk/>
            <pc:sldMk cId="4113076129" sldId="358"/>
            <ac:spMk id="8" creationId="{EE5E7592-DE78-4420-B360-4DF6BA759111}"/>
          </ac:spMkLst>
        </pc:spChg>
        <pc:spChg chg="add mod">
          <ac:chgData name="Adi Levy" userId="a8761358-a268-46f9-a40e-13a812d74606" providerId="ADAL" clId="{9E591478-5489-4783-8937-444460310E68}" dt="2021-12-23T16:33:53.570" v="7038"/>
          <ac:spMkLst>
            <pc:docMk/>
            <pc:sldMk cId="4113076129" sldId="358"/>
            <ac:spMk id="11" creationId="{CE7E6994-4BA4-4ECE-A43D-60296913786C}"/>
          </ac:spMkLst>
        </pc:spChg>
        <pc:spChg chg="add mod">
          <ac:chgData name="Adi Levy" userId="a8761358-a268-46f9-a40e-13a812d74606" providerId="ADAL" clId="{9E591478-5489-4783-8937-444460310E68}" dt="2021-12-26T17:36:57.463" v="8209" actId="20577"/>
          <ac:spMkLst>
            <pc:docMk/>
            <pc:sldMk cId="4113076129" sldId="358"/>
            <ac:spMk id="12" creationId="{B932A823-E21B-470C-AF36-5C6D5EFECD86}"/>
          </ac:spMkLst>
        </pc:spChg>
        <pc:picChg chg="add mod">
          <ac:chgData name="Adi Levy" userId="a8761358-a268-46f9-a40e-13a812d74606" providerId="ADAL" clId="{9E591478-5489-4783-8937-444460310E68}" dt="2021-12-26T17:37:32.390" v="8229" actId="1038"/>
          <ac:picMkLst>
            <pc:docMk/>
            <pc:sldMk cId="4113076129" sldId="358"/>
            <ac:picMk id="5" creationId="{73AA538F-67BA-4A25-BFB5-2A85B1C7FA91}"/>
          </ac:picMkLst>
        </pc:picChg>
        <pc:picChg chg="add mod">
          <ac:chgData name="Adi Levy" userId="a8761358-a268-46f9-a40e-13a812d74606" providerId="ADAL" clId="{9E591478-5489-4783-8937-444460310E68}" dt="2021-12-26T17:37:32.390" v="8229" actId="1038"/>
          <ac:picMkLst>
            <pc:docMk/>
            <pc:sldMk cId="4113076129" sldId="358"/>
            <ac:picMk id="13" creationId="{6E11642C-0F9A-4D3F-AB3C-565D60680484}"/>
          </ac:picMkLst>
        </pc:picChg>
        <pc:picChg chg="add del mod">
          <ac:chgData name="Adi Levy" userId="a8761358-a268-46f9-a40e-13a812d74606" providerId="ADAL" clId="{9E591478-5489-4783-8937-444460310E68}" dt="2021-12-26T17:37:15.935" v="8220"/>
          <ac:picMkLst>
            <pc:docMk/>
            <pc:sldMk cId="4113076129" sldId="358"/>
            <ac:picMk id="14" creationId="{73A82A0D-22BE-45E6-BC38-F63420A4CF55}"/>
          </ac:picMkLst>
        </pc:picChg>
        <pc:picChg chg="add mod">
          <ac:chgData name="Adi Levy" userId="a8761358-a268-46f9-a40e-13a812d74606" providerId="ADAL" clId="{9E591478-5489-4783-8937-444460310E68}" dt="2021-12-26T17:37:27.981" v="8226" actId="1038"/>
          <ac:picMkLst>
            <pc:docMk/>
            <pc:sldMk cId="4113076129" sldId="358"/>
            <ac:picMk id="15" creationId="{FCA7F02B-D79E-473F-B190-691360F07424}"/>
          </ac:picMkLst>
        </pc:picChg>
        <pc:picChg chg="add mod">
          <ac:chgData name="Adi Levy" userId="a8761358-a268-46f9-a40e-13a812d74606" providerId="ADAL" clId="{9E591478-5489-4783-8937-444460310E68}" dt="2021-12-26T17:37:27.981" v="8226" actId="1038"/>
          <ac:picMkLst>
            <pc:docMk/>
            <pc:sldMk cId="4113076129" sldId="358"/>
            <ac:picMk id="16" creationId="{EC7F82D7-C80A-4365-A83A-6A979DAED30E}"/>
          </ac:picMkLst>
        </pc:picChg>
      </pc:sldChg>
      <pc:sldChg chg="addSp delSp modSp mod modAnim">
        <pc:chgData name="Adi Levy" userId="a8761358-a268-46f9-a40e-13a812d74606" providerId="ADAL" clId="{9E591478-5489-4783-8937-444460310E68}" dt="2021-12-26T22:49:12.088" v="9974"/>
        <pc:sldMkLst>
          <pc:docMk/>
          <pc:sldMk cId="642016396" sldId="359"/>
        </pc:sldMkLst>
        <pc:spChg chg="mod">
          <ac:chgData name="Adi Levy" userId="a8761358-a268-46f9-a40e-13a812d74606" providerId="ADAL" clId="{9E591478-5489-4783-8937-444460310E68}" dt="2021-12-26T22:48:07.713" v="9966" actId="20577"/>
          <ac:spMkLst>
            <pc:docMk/>
            <pc:sldMk cId="642016396" sldId="359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6T22:49:00.507" v="9971" actId="14100"/>
          <ac:spMkLst>
            <pc:docMk/>
            <pc:sldMk cId="642016396" sldId="359"/>
            <ac:spMk id="5" creationId="{5DE9CC9E-88A9-42CD-9DC3-52FF8AF528C5}"/>
          </ac:spMkLst>
        </pc:spChg>
        <pc:spChg chg="add mod">
          <ac:chgData name="Adi Levy" userId="a8761358-a268-46f9-a40e-13a812d74606" providerId="ADAL" clId="{9E591478-5489-4783-8937-444460310E68}" dt="2021-12-23T16:34:03.583" v="7043"/>
          <ac:spMkLst>
            <pc:docMk/>
            <pc:sldMk cId="642016396" sldId="359"/>
            <ac:spMk id="6" creationId="{6202A17D-EAFB-4974-A13D-8B6147811905}"/>
          </ac:spMkLst>
        </pc:spChg>
        <pc:spChg chg="del">
          <ac:chgData name="Adi Levy" userId="a8761358-a268-46f9-a40e-13a812d74606" providerId="ADAL" clId="{9E591478-5489-4783-8937-444460310E68}" dt="2021-12-23T16:34:05.758" v="7044" actId="478"/>
          <ac:spMkLst>
            <pc:docMk/>
            <pc:sldMk cId="642016396" sldId="359"/>
            <ac:spMk id="20" creationId="{6BF2856F-D5CA-455F-A07F-1CEA0F682B01}"/>
          </ac:spMkLst>
        </pc:spChg>
      </pc:sldChg>
      <pc:sldChg chg="addSp delSp modSp mod addAnim delAnim modAnim">
        <pc:chgData name="Adi Levy" userId="a8761358-a268-46f9-a40e-13a812d74606" providerId="ADAL" clId="{9E591478-5489-4783-8937-444460310E68}" dt="2021-12-28T15:22:19.039" v="11482" actId="167"/>
        <pc:sldMkLst>
          <pc:docMk/>
          <pc:sldMk cId="619908034" sldId="361"/>
        </pc:sldMkLst>
        <pc:spChg chg="mod">
          <ac:chgData name="Adi Levy" userId="a8761358-a268-46f9-a40e-13a812d74606" providerId="ADAL" clId="{9E591478-5489-4783-8937-444460310E68}" dt="2021-12-26T22:49:30.840" v="9975"/>
          <ac:spMkLst>
            <pc:docMk/>
            <pc:sldMk cId="619908034" sldId="361"/>
            <ac:spMk id="2" creationId="{6293F1AD-E1BD-40D4-9214-455EFE43851C}"/>
          </ac:spMkLst>
        </pc:spChg>
        <pc:spChg chg="del">
          <ac:chgData name="Adi Levy" userId="a8761358-a268-46f9-a40e-13a812d74606" providerId="ADAL" clId="{9E591478-5489-4783-8937-444460310E68}" dt="2021-12-23T09:43:28.059" v="3438" actId="478"/>
          <ac:spMkLst>
            <pc:docMk/>
            <pc:sldMk cId="619908034" sldId="361"/>
            <ac:spMk id="6" creationId="{395C2374-8772-4385-A57C-1F83254632A0}"/>
          </ac:spMkLst>
        </pc:spChg>
        <pc:spChg chg="del mod">
          <ac:chgData name="Adi Levy" userId="a8761358-a268-46f9-a40e-13a812d74606" providerId="ADAL" clId="{9E591478-5489-4783-8937-444460310E68}" dt="2021-12-23T09:45:03.271" v="3456" actId="478"/>
          <ac:spMkLst>
            <pc:docMk/>
            <pc:sldMk cId="619908034" sldId="361"/>
            <ac:spMk id="7" creationId="{8D34E397-4B99-4623-A9CE-A7D90691DDDE}"/>
          </ac:spMkLst>
        </pc:spChg>
        <pc:spChg chg="del">
          <ac:chgData name="Adi Levy" userId="a8761358-a268-46f9-a40e-13a812d74606" providerId="ADAL" clId="{9E591478-5489-4783-8937-444460310E68}" dt="2021-12-23T09:43:26.356" v="3437" actId="478"/>
          <ac:spMkLst>
            <pc:docMk/>
            <pc:sldMk cId="619908034" sldId="361"/>
            <ac:spMk id="8" creationId="{B7F09FBA-A759-4DAB-BF5D-609D21C433E9}"/>
          </ac:spMkLst>
        </pc:spChg>
        <pc:spChg chg="add mod">
          <ac:chgData name="Adi Levy" userId="a8761358-a268-46f9-a40e-13a812d74606" providerId="ADAL" clId="{9E591478-5489-4783-8937-444460310E68}" dt="2021-12-23T09:45:06.286" v="3457"/>
          <ac:spMkLst>
            <pc:docMk/>
            <pc:sldMk cId="619908034" sldId="361"/>
            <ac:spMk id="11" creationId="{59857107-4708-4073-9A94-7BBF8AACB756}"/>
          </ac:spMkLst>
        </pc:spChg>
        <pc:spChg chg="mod">
          <ac:chgData name="Adi Levy" userId="a8761358-a268-46f9-a40e-13a812d74606" providerId="ADAL" clId="{9E591478-5489-4783-8937-444460310E68}" dt="2021-12-26T22:49:33.086" v="9976" actId="20577"/>
          <ac:spMkLst>
            <pc:docMk/>
            <pc:sldMk cId="619908034" sldId="361"/>
            <ac:spMk id="12" creationId="{A87AB16E-E164-48D0-B031-7D49A06CD02D}"/>
          </ac:spMkLst>
        </pc:spChg>
        <pc:picChg chg="add del mod">
          <ac:chgData name="Adi Levy" userId="a8761358-a268-46f9-a40e-13a812d74606" providerId="ADAL" clId="{9E591478-5489-4783-8937-444460310E68}" dt="2021-12-28T15:21:34.475" v="11450" actId="22"/>
          <ac:picMkLst>
            <pc:docMk/>
            <pc:sldMk cId="619908034" sldId="361"/>
            <ac:picMk id="4" creationId="{9322D32C-111C-4B80-B961-A7E7A0967B94}"/>
          </ac:picMkLst>
        </pc:picChg>
        <pc:picChg chg="add mod ord">
          <ac:chgData name="Adi Levy" userId="a8761358-a268-46f9-a40e-13a812d74606" providerId="ADAL" clId="{9E591478-5489-4783-8937-444460310E68}" dt="2021-12-28T15:22:11.911" v="11479" actId="1076"/>
          <ac:picMkLst>
            <pc:docMk/>
            <pc:sldMk cId="619908034" sldId="361"/>
            <ac:picMk id="9" creationId="{D0034199-BB9E-4463-B737-DB4806DFA289}"/>
          </ac:picMkLst>
        </pc:picChg>
        <pc:picChg chg="add del mod">
          <ac:chgData name="Adi Levy" userId="a8761358-a268-46f9-a40e-13a812d74606" providerId="ADAL" clId="{9E591478-5489-4783-8937-444460310E68}" dt="2021-12-28T15:21:50.333" v="11465" actId="478"/>
          <ac:picMkLst>
            <pc:docMk/>
            <pc:sldMk cId="619908034" sldId="361"/>
            <ac:picMk id="10" creationId="{28E77F57-D601-4D5C-AC44-131CBBB0D2F4}"/>
          </ac:picMkLst>
        </pc:picChg>
        <pc:picChg chg="add mod ord">
          <ac:chgData name="Adi Levy" userId="a8761358-a268-46f9-a40e-13a812d74606" providerId="ADAL" clId="{9E591478-5489-4783-8937-444460310E68}" dt="2021-12-28T15:22:19.039" v="11482" actId="167"/>
          <ac:picMkLst>
            <pc:docMk/>
            <pc:sldMk cId="619908034" sldId="361"/>
            <ac:picMk id="13" creationId="{E10024CA-5A98-4DCF-B996-C7B0D9153449}"/>
          </ac:picMkLst>
        </pc:picChg>
      </pc:sldChg>
      <pc:sldChg chg="addSp delSp modSp">
        <pc:chgData name="Adi Levy" userId="a8761358-a268-46f9-a40e-13a812d74606" providerId="ADAL" clId="{9E591478-5489-4783-8937-444460310E68}" dt="2021-12-23T15:46:56" v="6147"/>
        <pc:sldMkLst>
          <pc:docMk/>
          <pc:sldMk cId="1203657781" sldId="362"/>
        </pc:sldMkLst>
        <pc:spChg chg="add del mod">
          <ac:chgData name="Adi Levy" userId="a8761358-a268-46f9-a40e-13a812d74606" providerId="ADAL" clId="{9E591478-5489-4783-8937-444460310E68}" dt="2021-12-23T15:46:56" v="6147"/>
          <ac:spMkLst>
            <pc:docMk/>
            <pc:sldMk cId="1203657781" sldId="362"/>
            <ac:spMk id="4" creationId="{88A33E41-406C-4F01-A77A-AC5FB91B46E6}"/>
          </ac:spMkLst>
        </pc:spChg>
      </pc:sldChg>
      <pc:sldChg chg="modSp modAnim">
        <pc:chgData name="Adi Levy" userId="a8761358-a268-46f9-a40e-13a812d74606" providerId="ADAL" clId="{9E591478-5489-4783-8937-444460310E68}" dt="2021-12-27T12:18:05.676" v="11140"/>
        <pc:sldMkLst>
          <pc:docMk/>
          <pc:sldMk cId="3312077836" sldId="364"/>
        </pc:sldMkLst>
        <pc:spChg chg="mod">
          <ac:chgData name="Adi Levy" userId="a8761358-a268-46f9-a40e-13a812d74606" providerId="ADAL" clId="{9E591478-5489-4783-8937-444460310E68}" dt="2021-12-26T17:54:16.086" v="8569" actId="20577"/>
          <ac:spMkLst>
            <pc:docMk/>
            <pc:sldMk cId="3312077836" sldId="364"/>
            <ac:spMk id="12" creationId="{A87AB16E-E164-48D0-B031-7D49A06CD02D}"/>
          </ac:spMkLst>
        </pc:spChg>
      </pc:sldChg>
      <pc:sldChg chg="modSp modAnim">
        <pc:chgData name="Adi Levy" userId="a8761358-a268-46f9-a40e-13a812d74606" providerId="ADAL" clId="{9E591478-5489-4783-8937-444460310E68}" dt="2021-12-27T12:17:53.422" v="11135"/>
        <pc:sldMkLst>
          <pc:docMk/>
          <pc:sldMk cId="1207862237" sldId="365"/>
        </pc:sldMkLst>
        <pc:spChg chg="mod">
          <ac:chgData name="Adi Levy" userId="a8761358-a268-46f9-a40e-13a812d74606" providerId="ADAL" clId="{9E591478-5489-4783-8937-444460310E68}" dt="2021-12-26T23:25:23.658" v="10836" actId="20577"/>
          <ac:spMkLst>
            <pc:docMk/>
            <pc:sldMk cId="1207862237" sldId="365"/>
            <ac:spMk id="6" creationId="{F7FE7EB5-0044-4F90-BA9B-FBCBB32773DA}"/>
          </ac:spMkLst>
        </pc:spChg>
      </pc:sldChg>
      <pc:sldChg chg="addSp delSp mod addAnim delAnim">
        <pc:chgData name="Adi Levy" userId="a8761358-a268-46f9-a40e-13a812d74606" providerId="ADAL" clId="{9E591478-5489-4783-8937-444460310E68}" dt="2021-12-23T16:18:03.961" v="6871" actId="21"/>
        <pc:sldMkLst>
          <pc:docMk/>
          <pc:sldMk cId="524277892" sldId="366"/>
        </pc:sldMkLst>
        <pc:spChg chg="add del">
          <ac:chgData name="Adi Levy" userId="a8761358-a268-46f9-a40e-13a812d74606" providerId="ADAL" clId="{9E591478-5489-4783-8937-444460310E68}" dt="2021-12-23T16:18:03.961" v="6871" actId="21"/>
          <ac:spMkLst>
            <pc:docMk/>
            <pc:sldMk cId="524277892" sldId="366"/>
            <ac:spMk id="8" creationId="{B029E4D3-B65E-4A76-A7A4-343148F747AA}"/>
          </ac:spMkLst>
        </pc:spChg>
        <pc:picChg chg="add del">
          <ac:chgData name="Adi Levy" userId="a8761358-a268-46f9-a40e-13a812d74606" providerId="ADAL" clId="{9E591478-5489-4783-8937-444460310E68}" dt="2021-12-23T16:18:03.961" v="6871" actId="21"/>
          <ac:picMkLst>
            <pc:docMk/>
            <pc:sldMk cId="524277892" sldId="366"/>
            <ac:picMk id="4" creationId="{88090A7D-DE74-4BC0-8CDC-0345CDDFC741}"/>
          </ac:picMkLst>
        </pc:picChg>
      </pc:sldChg>
      <pc:sldChg chg="modSp modAnim">
        <pc:chgData name="Adi Levy" userId="a8761358-a268-46f9-a40e-13a812d74606" providerId="ADAL" clId="{9E591478-5489-4783-8937-444460310E68}" dt="2021-12-26T23:27:11.701" v="10929"/>
        <pc:sldMkLst>
          <pc:docMk/>
          <pc:sldMk cId="3906747452" sldId="369"/>
        </pc:sldMkLst>
        <pc:spChg chg="mod">
          <ac:chgData name="Adi Levy" userId="a8761358-a268-46f9-a40e-13a812d74606" providerId="ADAL" clId="{9E591478-5489-4783-8937-444460310E68}" dt="2021-12-26T23:26:59.305" v="10925" actId="20577"/>
          <ac:spMkLst>
            <pc:docMk/>
            <pc:sldMk cId="3906747452" sldId="369"/>
            <ac:spMk id="6" creationId="{F7FE7EB5-0044-4F90-BA9B-FBCBB32773DA}"/>
          </ac:spMkLst>
        </pc:spChg>
      </pc:sldChg>
      <pc:sldChg chg="modSp mod">
        <pc:chgData name="Adi Levy" userId="a8761358-a268-46f9-a40e-13a812d74606" providerId="ADAL" clId="{9E591478-5489-4783-8937-444460310E68}" dt="2021-12-26T23:27:50.510" v="10988" actId="20577"/>
        <pc:sldMkLst>
          <pc:docMk/>
          <pc:sldMk cId="3114344832" sldId="370"/>
        </pc:sldMkLst>
        <pc:spChg chg="mod">
          <ac:chgData name="Adi Levy" userId="a8761358-a268-46f9-a40e-13a812d74606" providerId="ADAL" clId="{9E591478-5489-4783-8937-444460310E68}" dt="2021-12-26T23:27:50.510" v="10988" actId="20577"/>
          <ac:spMkLst>
            <pc:docMk/>
            <pc:sldMk cId="3114344832" sldId="370"/>
            <ac:spMk id="6" creationId="{F7FE7EB5-0044-4F90-BA9B-FBCBB32773DA}"/>
          </ac:spMkLst>
        </pc:spChg>
      </pc:sldChg>
      <pc:sldChg chg="modAnim">
        <pc:chgData name="Adi Levy" userId="a8761358-a268-46f9-a40e-13a812d74606" providerId="ADAL" clId="{9E591478-5489-4783-8937-444460310E68}" dt="2021-12-22T21:06:57.420" v="3"/>
        <pc:sldMkLst>
          <pc:docMk/>
          <pc:sldMk cId="3138539353" sldId="371"/>
        </pc:sldMkLst>
      </pc:sldChg>
      <pc:sldChg chg="addSp modSp del mod">
        <pc:chgData name="Adi Levy" userId="a8761358-a268-46f9-a40e-13a812d74606" providerId="ADAL" clId="{9E591478-5489-4783-8937-444460310E68}" dt="2021-12-26T23:30:48.176" v="11029" actId="2696"/>
        <pc:sldMkLst>
          <pc:docMk/>
          <pc:sldMk cId="783895527" sldId="375"/>
        </pc:sldMkLst>
        <pc:spChg chg="mod">
          <ac:chgData name="Adi Levy" userId="a8761358-a268-46f9-a40e-13a812d74606" providerId="ADAL" clId="{9E591478-5489-4783-8937-444460310E68}" dt="2021-12-26T17:52:58.706" v="8481" actId="20577"/>
          <ac:spMkLst>
            <pc:docMk/>
            <pc:sldMk cId="783895527" sldId="375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6T18:02:13.748" v="8574" actId="1076"/>
          <ac:picMkLst>
            <pc:docMk/>
            <pc:sldMk cId="783895527" sldId="375"/>
            <ac:picMk id="4" creationId="{9C04FB9F-95D3-4D41-9D62-20FEAE4269BE}"/>
          </ac:picMkLst>
        </pc:picChg>
        <pc:picChg chg="add mod">
          <ac:chgData name="Adi Levy" userId="a8761358-a268-46f9-a40e-13a812d74606" providerId="ADAL" clId="{9E591478-5489-4783-8937-444460310E68}" dt="2021-12-26T18:02:41.752" v="8577" actId="1076"/>
          <ac:picMkLst>
            <pc:docMk/>
            <pc:sldMk cId="783895527" sldId="375"/>
            <ac:picMk id="8" creationId="{982186B4-334C-4CBE-A3D4-2D0C19110DF0}"/>
          </ac:picMkLst>
        </pc:picChg>
      </pc:sldChg>
      <pc:sldChg chg="modSp add mod">
        <pc:chgData name="Adi Levy" userId="a8761358-a268-46f9-a40e-13a812d74606" providerId="ADAL" clId="{9E591478-5489-4783-8937-444460310E68}" dt="2021-12-26T23:31:25.116" v="11057" actId="20577"/>
        <pc:sldMkLst>
          <pc:docMk/>
          <pc:sldMk cId="2350496932" sldId="375"/>
        </pc:sldMkLst>
        <pc:spChg chg="mod">
          <ac:chgData name="Adi Levy" userId="a8761358-a268-46f9-a40e-13a812d74606" providerId="ADAL" clId="{9E591478-5489-4783-8937-444460310E68}" dt="2021-12-26T23:31:06.053" v="11031"/>
          <ac:spMkLst>
            <pc:docMk/>
            <pc:sldMk cId="2350496932" sldId="375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6T23:31:25.116" v="11057" actId="20577"/>
          <ac:spMkLst>
            <pc:docMk/>
            <pc:sldMk cId="2350496932" sldId="375"/>
            <ac:spMk id="6" creationId="{F7FE7EB5-0044-4F90-BA9B-FBCBB32773DA}"/>
          </ac:spMkLst>
        </pc:spChg>
      </pc:sldChg>
      <pc:sldChg chg="modSp mod modAnim">
        <pc:chgData name="Adi Levy" userId="a8761358-a268-46f9-a40e-13a812d74606" providerId="ADAL" clId="{9E591478-5489-4783-8937-444460310E68}" dt="2021-12-27T12:16:59.182" v="11121"/>
        <pc:sldMkLst>
          <pc:docMk/>
          <pc:sldMk cId="3181479248" sldId="376"/>
        </pc:sldMkLst>
        <pc:spChg chg="mod">
          <ac:chgData name="Adi Levy" userId="a8761358-a268-46f9-a40e-13a812d74606" providerId="ADAL" clId="{9E591478-5489-4783-8937-444460310E68}" dt="2021-12-26T17:54:02.980" v="8554" actId="20577"/>
          <ac:spMkLst>
            <pc:docMk/>
            <pc:sldMk cId="3181479248" sldId="376"/>
            <ac:spMk id="6" creationId="{F7FE7EB5-0044-4F90-BA9B-FBCBB32773DA}"/>
          </ac:spMkLst>
        </pc:spChg>
      </pc:sldChg>
      <pc:sldChg chg="add del">
        <pc:chgData name="Adi Levy" userId="a8761358-a268-46f9-a40e-13a812d74606" providerId="ADAL" clId="{9E591478-5489-4783-8937-444460310E68}" dt="2021-12-22T21:19:09.068" v="302"/>
        <pc:sldMkLst>
          <pc:docMk/>
          <pc:sldMk cId="1089752662" sldId="377"/>
        </pc:sldMkLst>
      </pc:sldChg>
      <pc:sldChg chg="addSp modSp add mod modAnim">
        <pc:chgData name="Adi Levy" userId="a8761358-a268-46f9-a40e-13a812d74606" providerId="ADAL" clId="{9E591478-5489-4783-8937-444460310E68}" dt="2021-12-27T12:17:11.849" v="11126"/>
        <pc:sldMkLst>
          <pc:docMk/>
          <pc:sldMk cId="3321590448" sldId="377"/>
        </pc:sldMkLst>
        <pc:spChg chg="mod">
          <ac:chgData name="Adi Levy" userId="a8761358-a268-46f9-a40e-13a812d74606" providerId="ADAL" clId="{9E591478-5489-4783-8937-444460310E68}" dt="2021-12-23T20:55:44.727" v="7480" actId="27636"/>
          <ac:spMkLst>
            <pc:docMk/>
            <pc:sldMk cId="3321590448" sldId="377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20:55:52.025" v="7484" actId="14100"/>
          <ac:picMkLst>
            <pc:docMk/>
            <pc:sldMk cId="3321590448" sldId="377"/>
            <ac:picMk id="4" creationId="{F8D44847-6E73-4404-8B76-EC21083F2203}"/>
          </ac:picMkLst>
        </pc:picChg>
        <pc:picChg chg="add mod">
          <ac:chgData name="Adi Levy" userId="a8761358-a268-46f9-a40e-13a812d74606" providerId="ADAL" clId="{9E591478-5489-4783-8937-444460310E68}" dt="2021-12-22T21:19:53.353" v="322" actId="1076"/>
          <ac:picMkLst>
            <pc:docMk/>
            <pc:sldMk cId="3321590448" sldId="377"/>
            <ac:picMk id="5" creationId="{B8D047F1-D939-4E09-9533-07F80BAA4A3B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2T21:29:08.735" v="626" actId="20577"/>
        <pc:sldMkLst>
          <pc:docMk/>
          <pc:sldMk cId="1612170527" sldId="378"/>
        </pc:sldMkLst>
        <pc:spChg chg="mod">
          <ac:chgData name="Adi Levy" userId="a8761358-a268-46f9-a40e-13a812d74606" providerId="ADAL" clId="{9E591478-5489-4783-8937-444460310E68}" dt="2021-12-22T21:29:08.735" v="626" actId="20577"/>
          <ac:spMkLst>
            <pc:docMk/>
            <pc:sldMk cId="1612170527" sldId="378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2T21:28:03.011" v="594" actId="14100"/>
          <ac:picMkLst>
            <pc:docMk/>
            <pc:sldMk cId="1612170527" sldId="378"/>
            <ac:picMk id="4" creationId="{6A255D25-16B7-406B-AA9A-1177B7D9DBFD}"/>
          </ac:picMkLst>
        </pc:picChg>
        <pc:picChg chg="del">
          <ac:chgData name="Adi Levy" userId="a8761358-a268-46f9-a40e-13a812d74606" providerId="ADAL" clId="{9E591478-5489-4783-8937-444460310E68}" dt="2021-12-22T21:26:15.062" v="588" actId="478"/>
          <ac:picMkLst>
            <pc:docMk/>
            <pc:sldMk cId="1612170527" sldId="378"/>
            <ac:picMk id="5" creationId="{B8D047F1-D939-4E09-9533-07F80BAA4A3B}"/>
          </ac:picMkLst>
        </pc:picChg>
        <pc:picChg chg="add mod">
          <ac:chgData name="Adi Levy" userId="a8761358-a268-46f9-a40e-13a812d74606" providerId="ADAL" clId="{9E591478-5489-4783-8937-444460310E68}" dt="2021-12-22T21:28:57.863" v="616" actId="1076"/>
          <ac:picMkLst>
            <pc:docMk/>
            <pc:sldMk cId="1612170527" sldId="378"/>
            <ac:picMk id="9" creationId="{640FFFA0-2C3D-4E8F-BD0C-40E7A2532E33}"/>
          </ac:picMkLst>
        </pc:picChg>
        <pc:picChg chg="add mod">
          <ac:chgData name="Adi Levy" userId="a8761358-a268-46f9-a40e-13a812d74606" providerId="ADAL" clId="{9E591478-5489-4783-8937-444460310E68}" dt="2021-12-22T21:29:00.798" v="617" actId="1076"/>
          <ac:picMkLst>
            <pc:docMk/>
            <pc:sldMk cId="1612170527" sldId="378"/>
            <ac:picMk id="11" creationId="{0E6A5443-8151-436D-9164-7F2F94EDC7F6}"/>
          </ac:picMkLst>
        </pc:picChg>
      </pc:sldChg>
      <pc:sldChg chg="add del">
        <pc:chgData name="Adi Levy" userId="a8761358-a268-46f9-a40e-13a812d74606" providerId="ADAL" clId="{9E591478-5489-4783-8937-444460310E68}" dt="2021-12-22T21:42:45.427" v="1278" actId="47"/>
        <pc:sldMkLst>
          <pc:docMk/>
          <pc:sldMk cId="77569071" sldId="379"/>
        </pc:sldMkLst>
      </pc:sldChg>
      <pc:sldChg chg="addSp delSp modSp add mod delAnim modAnim">
        <pc:chgData name="Adi Levy" userId="a8761358-a268-46f9-a40e-13a812d74606" providerId="ADAL" clId="{9E591478-5489-4783-8937-444460310E68}" dt="2021-12-27T12:21:20.472" v="11150"/>
        <pc:sldMkLst>
          <pc:docMk/>
          <pc:sldMk cId="1877439699" sldId="380"/>
        </pc:sldMkLst>
        <pc:spChg chg="mod">
          <ac:chgData name="Adi Levy" userId="a8761358-a268-46f9-a40e-13a812d74606" providerId="ADAL" clId="{9E591478-5489-4783-8937-444460310E68}" dt="2021-12-22T21:32:37.184" v="879" actId="20577"/>
          <ac:spMkLst>
            <pc:docMk/>
            <pc:sldMk cId="1877439699" sldId="380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2T21:31:00.783" v="745" actId="478"/>
          <ac:picMkLst>
            <pc:docMk/>
            <pc:sldMk cId="1877439699" sldId="380"/>
            <ac:picMk id="5" creationId="{B8D047F1-D939-4E09-9533-07F80BAA4A3B}"/>
          </ac:picMkLst>
        </pc:picChg>
        <pc:picChg chg="add mod">
          <ac:chgData name="Adi Levy" userId="a8761358-a268-46f9-a40e-13a812d74606" providerId="ADAL" clId="{9E591478-5489-4783-8937-444460310E68}" dt="2021-12-22T21:33:03.168" v="881" actId="1076"/>
          <ac:picMkLst>
            <pc:docMk/>
            <pc:sldMk cId="1877439699" sldId="380"/>
            <ac:picMk id="8" creationId="{B2CFB904-86DD-490A-971C-593E5B3D9AA6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7T12:20:46.957" v="11144"/>
        <pc:sldMkLst>
          <pc:docMk/>
          <pc:sldMk cId="897098137" sldId="381"/>
        </pc:sldMkLst>
        <pc:spChg chg="mod">
          <ac:chgData name="Adi Levy" userId="a8761358-a268-46f9-a40e-13a812d74606" providerId="ADAL" clId="{9E591478-5489-4783-8937-444460310E68}" dt="2021-12-22T21:37:04.042" v="1013" actId="20577"/>
          <ac:spMkLst>
            <pc:docMk/>
            <pc:sldMk cId="897098137" sldId="381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2T21:37:05.625" v="1014" actId="478"/>
          <ac:picMkLst>
            <pc:docMk/>
            <pc:sldMk cId="897098137" sldId="381"/>
            <ac:picMk id="8" creationId="{B2CFB904-86DD-490A-971C-593E5B3D9AA6}"/>
          </ac:picMkLst>
        </pc:picChg>
        <pc:picChg chg="add del mod">
          <ac:chgData name="Adi Levy" userId="a8761358-a268-46f9-a40e-13a812d74606" providerId="ADAL" clId="{9E591478-5489-4783-8937-444460310E68}" dt="2021-12-22T21:37:24.857" v="1018" actId="478"/>
          <ac:picMkLst>
            <pc:docMk/>
            <pc:sldMk cId="897098137" sldId="381"/>
            <ac:picMk id="9" creationId="{62A5B9DB-1520-485D-A8F5-14C8B2F43151}"/>
          </ac:picMkLst>
        </pc:picChg>
        <pc:picChg chg="add del mod">
          <ac:chgData name="Adi Levy" userId="a8761358-a268-46f9-a40e-13a812d74606" providerId="ADAL" clId="{9E591478-5489-4783-8937-444460310E68}" dt="2021-12-22T21:37:56.492" v="1023" actId="478"/>
          <ac:picMkLst>
            <pc:docMk/>
            <pc:sldMk cId="897098137" sldId="381"/>
            <ac:picMk id="10" creationId="{C6028E1A-60BA-4408-ADB2-083AB22EA664}"/>
          </ac:picMkLst>
        </pc:picChg>
      </pc:sldChg>
      <pc:sldChg chg="addSp modSp add mod modAnim">
        <pc:chgData name="Adi Levy" userId="a8761358-a268-46f9-a40e-13a812d74606" providerId="ADAL" clId="{9E591478-5489-4783-8937-444460310E68}" dt="2021-12-22T21:38:21.631" v="1033"/>
        <pc:sldMkLst>
          <pc:docMk/>
          <pc:sldMk cId="1868186404" sldId="382"/>
        </pc:sldMkLst>
        <pc:spChg chg="mod">
          <ac:chgData name="Adi Levy" userId="a8761358-a268-46f9-a40e-13a812d74606" providerId="ADAL" clId="{9E591478-5489-4783-8937-444460310E68}" dt="2021-12-22T21:38:01.612" v="1025" actId="20577"/>
          <ac:spMkLst>
            <pc:docMk/>
            <pc:sldMk cId="1868186404" sldId="382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2T21:38:18.716" v="1031" actId="1076"/>
          <ac:picMkLst>
            <pc:docMk/>
            <pc:sldMk cId="1868186404" sldId="382"/>
            <ac:picMk id="5" creationId="{9FC24E0A-A999-4BDA-8BD1-74D58299A621}"/>
          </ac:picMkLst>
        </pc:picChg>
      </pc:sldChg>
      <pc:sldChg chg="modSp add ord modAnim">
        <pc:chgData name="Adi Levy" userId="a8761358-a268-46f9-a40e-13a812d74606" providerId="ADAL" clId="{9E591478-5489-4783-8937-444460310E68}" dt="2021-12-27T12:21:36.735" v="11154"/>
        <pc:sldMkLst>
          <pc:docMk/>
          <pc:sldMk cId="2339017665" sldId="383"/>
        </pc:sldMkLst>
        <pc:spChg chg="mod">
          <ac:chgData name="Adi Levy" userId="a8761358-a268-46f9-a40e-13a812d74606" providerId="ADAL" clId="{9E591478-5489-4783-8937-444460310E68}" dt="2021-12-22T21:41:25.786" v="1277" actId="20577"/>
          <ac:spMkLst>
            <pc:docMk/>
            <pc:sldMk cId="2339017665" sldId="383"/>
            <ac:spMk id="6" creationId="{F7FE7EB5-0044-4F90-BA9B-FBCBB32773DA}"/>
          </ac:spMkLst>
        </pc:spChg>
      </pc:sldChg>
      <pc:sldChg chg="add del">
        <pc:chgData name="Adi Levy" userId="a8761358-a268-46f9-a40e-13a812d74606" providerId="ADAL" clId="{9E591478-5489-4783-8937-444460310E68}" dt="2021-12-22T21:38:03.622" v="1027"/>
        <pc:sldMkLst>
          <pc:docMk/>
          <pc:sldMk cId="3548487689" sldId="383"/>
        </pc:sldMkLst>
      </pc:sldChg>
      <pc:sldChg chg="addSp modSp add mod modAnim">
        <pc:chgData name="Adi Levy" userId="a8761358-a268-46f9-a40e-13a812d74606" providerId="ADAL" clId="{9E591478-5489-4783-8937-444460310E68}" dt="2021-12-23T08:08:51.444" v="1723" actId="20577"/>
        <pc:sldMkLst>
          <pc:docMk/>
          <pc:sldMk cId="721114547" sldId="384"/>
        </pc:sldMkLst>
        <pc:spChg chg="mod">
          <ac:chgData name="Adi Levy" userId="a8761358-a268-46f9-a40e-13a812d74606" providerId="ADAL" clId="{9E591478-5489-4783-8937-444460310E68}" dt="2021-12-23T08:08:51.444" v="1723" actId="20577"/>
          <ac:spMkLst>
            <pc:docMk/>
            <pc:sldMk cId="721114547" sldId="384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08:08:30.781" v="1706" actId="1076"/>
          <ac:picMkLst>
            <pc:docMk/>
            <pc:sldMk cId="721114547" sldId="384"/>
            <ac:picMk id="4" creationId="{4A0CC923-44CE-4062-9558-C4AEDD5B994E}"/>
          </ac:picMkLst>
        </pc:picChg>
      </pc:sldChg>
      <pc:sldChg chg="addSp modSp add mod ord modAnim">
        <pc:chgData name="Adi Levy" userId="a8761358-a268-46f9-a40e-13a812d74606" providerId="ADAL" clId="{9E591478-5489-4783-8937-444460310E68}" dt="2021-12-22T22:01:52.427" v="1645" actId="1076"/>
        <pc:sldMkLst>
          <pc:docMk/>
          <pc:sldMk cId="3529114469" sldId="385"/>
        </pc:sldMkLst>
        <pc:spChg chg="mod">
          <ac:chgData name="Adi Levy" userId="a8761358-a268-46f9-a40e-13a812d74606" providerId="ADAL" clId="{9E591478-5489-4783-8937-444460310E68}" dt="2021-12-22T22:01:12.109" v="1639" actId="1076"/>
          <ac:spMkLst>
            <pc:docMk/>
            <pc:sldMk cId="3529114469" sldId="385"/>
            <ac:spMk id="6" creationId="{F7FE7EB5-0044-4F90-BA9B-FBCBB32773DA}"/>
          </ac:spMkLst>
        </pc:spChg>
        <pc:spChg chg="add mod">
          <ac:chgData name="Adi Levy" userId="a8761358-a268-46f9-a40e-13a812d74606" providerId="ADAL" clId="{9E591478-5489-4783-8937-444460310E68}" dt="2021-12-22T22:01:17.309" v="1641" actId="14100"/>
          <ac:spMkLst>
            <pc:docMk/>
            <pc:sldMk cId="3529114469" sldId="385"/>
            <ac:spMk id="8" creationId="{7AB897F3-BDC9-417B-B021-79E8F4D1148F}"/>
          </ac:spMkLst>
        </pc:spChg>
        <pc:spChg chg="add mod">
          <ac:chgData name="Adi Levy" userId="a8761358-a268-46f9-a40e-13a812d74606" providerId="ADAL" clId="{9E591478-5489-4783-8937-444460310E68}" dt="2021-12-22T22:01:26.432" v="1643" actId="1076"/>
          <ac:spMkLst>
            <pc:docMk/>
            <pc:sldMk cId="3529114469" sldId="385"/>
            <ac:spMk id="9" creationId="{578BC55D-D7E0-4721-9841-3C5F9666ECD2}"/>
          </ac:spMkLst>
        </pc:spChg>
        <pc:spChg chg="add mod">
          <ac:chgData name="Adi Levy" userId="a8761358-a268-46f9-a40e-13a812d74606" providerId="ADAL" clId="{9E591478-5489-4783-8937-444460310E68}" dt="2021-12-22T22:01:52.427" v="1645" actId="1076"/>
          <ac:spMkLst>
            <pc:docMk/>
            <pc:sldMk cId="3529114469" sldId="385"/>
            <ac:spMk id="10" creationId="{7F45B695-17D0-4310-A02D-673A3559FA7E}"/>
          </ac:spMkLst>
        </pc:spChg>
        <pc:picChg chg="add mod">
          <ac:chgData name="Adi Levy" userId="a8761358-a268-46f9-a40e-13a812d74606" providerId="ADAL" clId="{9E591478-5489-4783-8937-444460310E68}" dt="2021-12-22T22:01:09.266" v="1638" actId="1076"/>
          <ac:picMkLst>
            <pc:docMk/>
            <pc:sldMk cId="3529114469" sldId="385"/>
            <ac:picMk id="5" creationId="{41A3C19E-15DE-4B1A-BCE4-A4115CB4EB2D}"/>
          </ac:picMkLst>
        </pc:picChg>
      </pc:sldChg>
      <pc:sldChg chg="addSp modSp add mod ord modAnim">
        <pc:chgData name="Adi Levy" userId="a8761358-a268-46f9-a40e-13a812d74606" providerId="ADAL" clId="{9E591478-5489-4783-8937-444460310E68}" dt="2021-12-22T21:59:50.237" v="1629" actId="20577"/>
        <pc:sldMkLst>
          <pc:docMk/>
          <pc:sldMk cId="3290812306" sldId="386"/>
        </pc:sldMkLst>
        <pc:spChg chg="mod">
          <ac:chgData name="Adi Levy" userId="a8761358-a268-46f9-a40e-13a812d74606" providerId="ADAL" clId="{9E591478-5489-4783-8937-444460310E68}" dt="2021-12-22T21:55:34.789" v="1574" actId="14100"/>
          <ac:spMkLst>
            <pc:docMk/>
            <pc:sldMk cId="3290812306" sldId="386"/>
            <ac:spMk id="6" creationId="{F7FE7EB5-0044-4F90-BA9B-FBCBB32773DA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9" creationId="{1D5DF56E-6B93-4BD2-8939-30A1570182F2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0" creationId="{E7912BAE-47EE-4F01-8160-9E4F6E2C04F1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1" creationId="{F9493AC9-511F-47F3-8F76-329F964194BE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2" creationId="{99B3502C-556F-4A9E-B80C-7A94C17407FA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3" creationId="{405CACF3-23CC-4388-9A91-D681663A11FE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4" creationId="{7842E0A0-565A-406E-ABD3-3D37C566799A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5" creationId="{9F7FFFCA-5237-4D7A-B85E-490590C312BA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6" creationId="{B7003182-A6E9-4DE3-A973-0BDF77910020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7" creationId="{0B7DD3E0-61E5-45BC-8898-122B109731E9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8" creationId="{9327EF85-3221-455C-8E4D-2F17900972BF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9" creationId="{5C525903-2D90-41DE-9FA2-A8251EC7F62A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0" creationId="{A6B7BF67-1616-4E71-A5E8-6515F79634F8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1" creationId="{1DE09D93-51AF-46EC-A75A-AA7E0A7EC8CB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2" creationId="{9E0778DA-7085-45DF-8B5E-61B50EB9F19B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3" creationId="{70621BFF-45A5-442E-9753-019D1070C3D2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4" creationId="{42B1993F-BAF9-4F79-9C0C-034AC69E22BE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5" creationId="{2B492E26-3131-466F-8B33-8C0631F63664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6" creationId="{A0DD2C56-7B4B-4FE1-B00E-B0B3633D492A}"/>
          </ac:spMkLst>
        </pc:spChg>
        <pc:spChg chg="add mod">
          <ac:chgData name="Adi Levy" userId="a8761358-a268-46f9-a40e-13a812d74606" providerId="ADAL" clId="{9E591478-5489-4783-8937-444460310E68}" dt="2021-12-22T21:59:50.237" v="1629" actId="20577"/>
          <ac:spMkLst>
            <pc:docMk/>
            <pc:sldMk cId="3290812306" sldId="386"/>
            <ac:spMk id="27" creationId="{EEBB4E81-5020-4491-83A2-F944BB33E63D}"/>
          </ac:spMkLst>
        </pc:spChg>
        <pc:picChg chg="add mod">
          <ac:chgData name="Adi Levy" userId="a8761358-a268-46f9-a40e-13a812d74606" providerId="ADAL" clId="{9E591478-5489-4783-8937-444460310E68}" dt="2021-12-22T21:55:42.143" v="1576" actId="14100"/>
          <ac:picMkLst>
            <pc:docMk/>
            <pc:sldMk cId="3290812306" sldId="386"/>
            <ac:picMk id="5" creationId="{0B4A55CE-95C4-418A-988C-AFC43F3BB2C5}"/>
          </ac:picMkLst>
        </pc:picChg>
        <pc:picChg chg="add mod">
          <ac:chgData name="Adi Levy" userId="a8761358-a268-46f9-a40e-13a812d74606" providerId="ADAL" clId="{9E591478-5489-4783-8937-444460310E68}" dt="2021-12-22T21:55:42.143" v="1576" actId="14100"/>
          <ac:picMkLst>
            <pc:docMk/>
            <pc:sldMk cId="3290812306" sldId="386"/>
            <ac:picMk id="8" creationId="{9C37410A-F719-4BA8-AA4F-71F2B33B4E9D}"/>
          </ac:picMkLst>
        </pc:picChg>
      </pc:sldChg>
      <pc:sldChg chg="add del">
        <pc:chgData name="Adi Levy" userId="a8761358-a268-46f9-a40e-13a812d74606" providerId="ADAL" clId="{9E591478-5489-4783-8937-444460310E68}" dt="2021-12-22T21:47:28.633" v="1311" actId="47"/>
        <pc:sldMkLst>
          <pc:docMk/>
          <pc:sldMk cId="3476369987" sldId="386"/>
        </pc:sldMkLst>
      </pc:sldChg>
      <pc:sldChg chg="modSp add del ord modAnim">
        <pc:chgData name="Adi Levy" userId="a8761358-a268-46f9-a40e-13a812d74606" providerId="ADAL" clId="{9E591478-5489-4783-8937-444460310E68}" dt="2021-12-26T23:28:36.881" v="10989" actId="47"/>
        <pc:sldMkLst>
          <pc:docMk/>
          <pc:sldMk cId="297844443" sldId="387"/>
        </pc:sldMkLst>
        <pc:spChg chg="mod">
          <ac:chgData name="Adi Levy" userId="a8761358-a268-46f9-a40e-13a812d74606" providerId="ADAL" clId="{9E591478-5489-4783-8937-444460310E68}" dt="2021-12-22T22:03:05.092" v="1676" actId="20577"/>
          <ac:spMkLst>
            <pc:docMk/>
            <pc:sldMk cId="297844443" sldId="387"/>
            <ac:spMk id="6" creationId="{F7FE7EB5-0044-4F90-BA9B-FBCBB32773DA}"/>
          </ac:spMkLst>
        </pc:spChg>
      </pc:sldChg>
      <pc:sldChg chg="modSp add mod">
        <pc:chgData name="Adi Levy" userId="a8761358-a268-46f9-a40e-13a812d74606" providerId="ADAL" clId="{9E591478-5489-4783-8937-444460310E68}" dt="2021-12-23T08:10:27.918" v="1749" actId="1036"/>
        <pc:sldMkLst>
          <pc:docMk/>
          <pc:sldMk cId="369152511" sldId="388"/>
        </pc:sldMkLst>
        <pc:spChg chg="mod">
          <ac:chgData name="Adi Levy" userId="a8761358-a268-46f9-a40e-13a812d74606" providerId="ADAL" clId="{9E591478-5489-4783-8937-444460310E68}" dt="2021-12-23T08:09:13.341" v="1730" actId="313"/>
          <ac:spMkLst>
            <pc:docMk/>
            <pc:sldMk cId="369152511" sldId="388"/>
            <ac:spMk id="2" creationId="{614437B3-FD60-40EB-A8D9-5E3FE122BCF4}"/>
          </ac:spMkLst>
        </pc:spChg>
        <pc:spChg chg="mod">
          <ac:chgData name="Adi Levy" userId="a8761358-a268-46f9-a40e-13a812d74606" providerId="ADAL" clId="{9E591478-5489-4783-8937-444460310E68}" dt="2021-12-23T08:10:27.918" v="1749" actId="1036"/>
          <ac:spMkLst>
            <pc:docMk/>
            <pc:sldMk cId="369152511" sldId="388"/>
            <ac:spMk id="19" creationId="{CFFD3E4A-71B6-4F57-8A89-B3BBEA9CFD53}"/>
          </ac:spMkLst>
        </pc:spChg>
      </pc:sldChg>
      <pc:sldChg chg="addSp modSp add mod modAnim">
        <pc:chgData name="Adi Levy" userId="a8761358-a268-46f9-a40e-13a812d74606" providerId="ADAL" clId="{9E591478-5489-4783-8937-444460310E68}" dt="2021-12-27T12:21:55.359" v="11156"/>
        <pc:sldMkLst>
          <pc:docMk/>
          <pc:sldMk cId="3662049710" sldId="389"/>
        </pc:sldMkLst>
        <pc:spChg chg="mod">
          <ac:chgData name="Adi Levy" userId="a8761358-a268-46f9-a40e-13a812d74606" providerId="ADAL" clId="{9E591478-5489-4783-8937-444460310E68}" dt="2021-12-23T08:10:05.985" v="1748" actId="20577"/>
          <ac:spMkLst>
            <pc:docMk/>
            <pc:sldMk cId="3662049710" sldId="389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08:21:32.102" v="1911" actId="20577"/>
          <ac:spMkLst>
            <pc:docMk/>
            <pc:sldMk cId="3662049710" sldId="389"/>
            <ac:spMk id="6" creationId="{F7FE7EB5-0044-4F90-BA9B-FBCBB32773DA}"/>
          </ac:spMkLst>
        </pc:spChg>
        <pc:spChg chg="mod">
          <ac:chgData name="Adi Levy" userId="a8761358-a268-46f9-a40e-13a812d74606" providerId="ADAL" clId="{9E591478-5489-4783-8937-444460310E68}" dt="2021-12-23T08:09:34.356" v="1734" actId="1037"/>
          <ac:spMkLst>
            <pc:docMk/>
            <pc:sldMk cId="3662049710" sldId="389"/>
            <ac:spMk id="7" creationId="{8D34E397-4B99-4623-A9CE-A7D90691DDDE}"/>
          </ac:spMkLst>
        </pc:spChg>
        <pc:picChg chg="add mod">
          <ac:chgData name="Adi Levy" userId="a8761358-a268-46f9-a40e-13a812d74606" providerId="ADAL" clId="{9E591478-5489-4783-8937-444460310E68}" dt="2021-12-23T08:21:38.122" v="1913" actId="1076"/>
          <ac:picMkLst>
            <pc:docMk/>
            <pc:sldMk cId="3662049710" sldId="389"/>
            <ac:picMk id="5" creationId="{64F015FF-BC26-4B5E-8876-56731D56DE20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7T12:22:05.630" v="11158"/>
        <pc:sldMkLst>
          <pc:docMk/>
          <pc:sldMk cId="1997184150" sldId="390"/>
        </pc:sldMkLst>
        <pc:spChg chg="mod">
          <ac:chgData name="Adi Levy" userId="a8761358-a268-46f9-a40e-13a812d74606" providerId="ADAL" clId="{9E591478-5489-4783-8937-444460310E68}" dt="2021-12-23T08:24:39.618" v="1946" actId="20577"/>
          <ac:spMkLst>
            <pc:docMk/>
            <pc:sldMk cId="1997184150" sldId="390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23:59.190" v="1921" actId="478"/>
          <ac:picMkLst>
            <pc:docMk/>
            <pc:sldMk cId="1997184150" sldId="390"/>
            <ac:picMk id="5" creationId="{64F015FF-BC26-4B5E-8876-56731D56DE20}"/>
          </ac:picMkLst>
        </pc:picChg>
        <pc:picChg chg="add mod">
          <ac:chgData name="Adi Levy" userId="a8761358-a268-46f9-a40e-13a812d74606" providerId="ADAL" clId="{9E591478-5489-4783-8937-444460310E68}" dt="2021-12-23T08:24:45.382" v="1949" actId="14100"/>
          <ac:picMkLst>
            <pc:docMk/>
            <pc:sldMk cId="1997184150" sldId="390"/>
            <ac:picMk id="8" creationId="{F3F5208B-4439-4E33-82A7-D521A27E84CA}"/>
          </ac:picMkLst>
        </pc:picChg>
        <pc:picChg chg="add del mod">
          <ac:chgData name="Adi Levy" userId="a8761358-a268-46f9-a40e-13a812d74606" providerId="ADAL" clId="{9E591478-5489-4783-8937-444460310E68}" dt="2021-12-23T08:25:09.223" v="1952" actId="478"/>
          <ac:picMkLst>
            <pc:docMk/>
            <pc:sldMk cId="1997184150" sldId="390"/>
            <ac:picMk id="9" creationId="{F5DEF47C-155A-4279-A1AA-7E141F4693B1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7T12:22:47.756" v="11159"/>
        <pc:sldMkLst>
          <pc:docMk/>
          <pc:sldMk cId="2905121097" sldId="391"/>
        </pc:sldMkLst>
        <pc:spChg chg="mod">
          <ac:chgData name="Adi Levy" userId="a8761358-a268-46f9-a40e-13a812d74606" providerId="ADAL" clId="{9E591478-5489-4783-8937-444460310E68}" dt="2021-12-23T08:25:26.971" v="1974" actId="20577"/>
          <ac:spMkLst>
            <pc:docMk/>
            <pc:sldMk cId="2905121097" sldId="391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25:31.154" v="1976" actId="478"/>
          <ac:picMkLst>
            <pc:docMk/>
            <pc:sldMk cId="2905121097" sldId="391"/>
            <ac:picMk id="8" creationId="{F3F5208B-4439-4E33-82A7-D521A27E84CA}"/>
          </ac:picMkLst>
        </pc:picChg>
        <pc:picChg chg="add mod">
          <ac:chgData name="Adi Levy" userId="a8761358-a268-46f9-a40e-13a812d74606" providerId="ADAL" clId="{9E591478-5489-4783-8937-444460310E68}" dt="2021-12-23T08:25:35.342" v="1979" actId="1076"/>
          <ac:picMkLst>
            <pc:docMk/>
            <pc:sldMk cId="2905121097" sldId="391"/>
            <ac:picMk id="9" creationId="{31F4CA42-A508-4512-B2A7-2FE554968486}"/>
          </ac:picMkLst>
        </pc:picChg>
        <pc:picChg chg="add mod">
          <ac:chgData name="Adi Levy" userId="a8761358-a268-46f9-a40e-13a812d74606" providerId="ADAL" clId="{9E591478-5489-4783-8937-444460310E68}" dt="2021-12-23T08:25:39.905" v="1982"/>
          <ac:picMkLst>
            <pc:docMk/>
            <pc:sldMk cId="2905121097" sldId="391"/>
            <ac:picMk id="10" creationId="{2387BEC4-8658-447D-8728-507395EAD546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7T12:22:51.568" v="11160"/>
        <pc:sldMkLst>
          <pc:docMk/>
          <pc:sldMk cId="1395398438" sldId="392"/>
        </pc:sldMkLst>
        <pc:spChg chg="mod">
          <ac:chgData name="Adi Levy" userId="a8761358-a268-46f9-a40e-13a812d74606" providerId="ADAL" clId="{9E591478-5489-4783-8937-444460310E68}" dt="2021-12-23T08:25:55.601" v="1997" actId="20577"/>
          <ac:spMkLst>
            <pc:docMk/>
            <pc:sldMk cId="1395398438" sldId="392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08:26:03.214" v="2002" actId="1076"/>
          <ac:picMkLst>
            <pc:docMk/>
            <pc:sldMk cId="1395398438" sldId="392"/>
            <ac:picMk id="8" creationId="{3AF29526-B8A0-4546-9237-D138771F7008}"/>
          </ac:picMkLst>
        </pc:picChg>
        <pc:picChg chg="del">
          <ac:chgData name="Adi Levy" userId="a8761358-a268-46f9-a40e-13a812d74606" providerId="ADAL" clId="{9E591478-5489-4783-8937-444460310E68}" dt="2021-12-23T08:25:58.097" v="1998" actId="478"/>
          <ac:picMkLst>
            <pc:docMk/>
            <pc:sldMk cId="1395398438" sldId="392"/>
            <ac:picMk id="9" creationId="{31F4CA42-A508-4512-B2A7-2FE554968486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7T12:22:54.052" v="11161"/>
        <pc:sldMkLst>
          <pc:docMk/>
          <pc:sldMk cId="1471869638" sldId="393"/>
        </pc:sldMkLst>
        <pc:spChg chg="mod">
          <ac:chgData name="Adi Levy" userId="a8761358-a268-46f9-a40e-13a812d74606" providerId="ADAL" clId="{9E591478-5489-4783-8937-444460310E68}" dt="2021-12-23T08:26:16.891" v="2009" actId="20577"/>
          <ac:spMkLst>
            <pc:docMk/>
            <pc:sldMk cId="1471869638" sldId="393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26:22.268" v="2010" actId="478"/>
          <ac:picMkLst>
            <pc:docMk/>
            <pc:sldMk cId="1471869638" sldId="393"/>
            <ac:picMk id="8" creationId="{3AF29526-B8A0-4546-9237-D138771F7008}"/>
          </ac:picMkLst>
        </pc:picChg>
        <pc:picChg chg="add mod">
          <ac:chgData name="Adi Levy" userId="a8761358-a268-46f9-a40e-13a812d74606" providerId="ADAL" clId="{9E591478-5489-4783-8937-444460310E68}" dt="2021-12-23T08:26:27.350" v="2014" actId="1076"/>
          <ac:picMkLst>
            <pc:docMk/>
            <pc:sldMk cId="1471869638" sldId="393"/>
            <ac:picMk id="9" creationId="{AF2A20FD-36C7-4F18-8CC2-44CD336F3F6B}"/>
          </ac:picMkLst>
        </pc:picChg>
      </pc:sldChg>
      <pc:sldChg chg="addSp delSp modSp add mod ord delAnim modAnim">
        <pc:chgData name="Adi Levy" userId="a8761358-a268-46f9-a40e-13a812d74606" providerId="ADAL" clId="{9E591478-5489-4783-8937-444460310E68}" dt="2021-12-27T12:22:57.179" v="11162"/>
        <pc:sldMkLst>
          <pc:docMk/>
          <pc:sldMk cId="2412167305" sldId="394"/>
        </pc:sldMkLst>
        <pc:spChg chg="mod">
          <ac:chgData name="Adi Levy" userId="a8761358-a268-46f9-a40e-13a812d74606" providerId="ADAL" clId="{9E591478-5489-4783-8937-444460310E68}" dt="2021-12-23T08:28:18.062" v="2055" actId="20577"/>
          <ac:spMkLst>
            <pc:docMk/>
            <pc:sldMk cId="2412167305" sldId="394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7T12:02:00.521" v="11078" actId="20577"/>
          <ac:spMkLst>
            <pc:docMk/>
            <pc:sldMk cId="2412167305" sldId="394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30:15.323" v="2074" actId="478"/>
          <ac:picMkLst>
            <pc:docMk/>
            <pc:sldMk cId="2412167305" sldId="394"/>
            <ac:picMk id="5" creationId="{64F015FF-BC26-4B5E-8876-56731D56DE20}"/>
          </ac:picMkLst>
        </pc:picChg>
        <pc:picChg chg="add mod">
          <ac:chgData name="Adi Levy" userId="a8761358-a268-46f9-a40e-13a812d74606" providerId="ADAL" clId="{9E591478-5489-4783-8937-444460310E68}" dt="2021-12-27T12:02:05.245" v="11079" actId="1076"/>
          <ac:picMkLst>
            <pc:docMk/>
            <pc:sldMk cId="2412167305" sldId="394"/>
            <ac:picMk id="1026" creationId="{ADD96D47-3B04-4872-B233-3FF4F83F7AAD}"/>
          </ac:picMkLst>
        </pc:picChg>
      </pc:sldChg>
      <pc:sldChg chg="addSp delSp modSp add del mod modAnim">
        <pc:chgData name="Adi Levy" userId="a8761358-a268-46f9-a40e-13a812d74606" providerId="ADAL" clId="{9E591478-5489-4783-8937-444460310E68}" dt="2021-12-27T12:01:46.456" v="11059" actId="47"/>
        <pc:sldMkLst>
          <pc:docMk/>
          <pc:sldMk cId="3038990984" sldId="395"/>
        </pc:sldMkLst>
        <pc:spChg chg="mod">
          <ac:chgData name="Adi Levy" userId="a8761358-a268-46f9-a40e-13a812d74606" providerId="ADAL" clId="{9E591478-5489-4783-8937-444460310E68}" dt="2021-12-23T08:36:56.584" v="2284" actId="20577"/>
          <ac:spMkLst>
            <pc:docMk/>
            <pc:sldMk cId="3038990984" sldId="395"/>
            <ac:spMk id="6" creationId="{F7FE7EB5-0044-4F90-BA9B-FBCBB32773DA}"/>
          </ac:spMkLst>
        </pc:spChg>
        <pc:spChg chg="add mod">
          <ac:chgData name="Adi Levy" userId="a8761358-a268-46f9-a40e-13a812d74606" providerId="ADAL" clId="{9E591478-5489-4783-8937-444460310E68}" dt="2021-12-23T08:34:44.691" v="2251" actId="1076"/>
          <ac:spMkLst>
            <pc:docMk/>
            <pc:sldMk cId="3038990984" sldId="395"/>
            <ac:spMk id="8" creationId="{5CC514D8-7596-4802-A755-126333A0911E}"/>
          </ac:spMkLst>
        </pc:spChg>
        <pc:spChg chg="add mod">
          <ac:chgData name="Adi Levy" userId="a8761358-a268-46f9-a40e-13a812d74606" providerId="ADAL" clId="{9E591478-5489-4783-8937-444460310E68}" dt="2021-12-23T08:34:57.128" v="2256" actId="1076"/>
          <ac:spMkLst>
            <pc:docMk/>
            <pc:sldMk cId="3038990984" sldId="395"/>
            <ac:spMk id="9" creationId="{F85CA20C-7018-4A83-AA37-19AD870EC68C}"/>
          </ac:spMkLst>
        </pc:spChg>
        <pc:spChg chg="add mod">
          <ac:chgData name="Adi Levy" userId="a8761358-a268-46f9-a40e-13a812d74606" providerId="ADAL" clId="{9E591478-5489-4783-8937-444460310E68}" dt="2021-12-23T08:35:05.584" v="2260" actId="1076"/>
          <ac:spMkLst>
            <pc:docMk/>
            <pc:sldMk cId="3038990984" sldId="395"/>
            <ac:spMk id="11" creationId="{7BDACFD1-382A-41EB-9F8B-80A03C06E987}"/>
          </ac:spMkLst>
        </pc:spChg>
        <pc:spChg chg="add mod">
          <ac:chgData name="Adi Levy" userId="a8761358-a268-46f9-a40e-13a812d74606" providerId="ADAL" clId="{9E591478-5489-4783-8937-444460310E68}" dt="2021-12-23T08:42:26.248" v="2439" actId="17032"/>
          <ac:spMkLst>
            <pc:docMk/>
            <pc:sldMk cId="3038990984" sldId="395"/>
            <ac:spMk id="13" creationId="{DBDC6ED9-4566-475E-934B-6513B0D2DD44}"/>
          </ac:spMkLst>
        </pc:spChg>
        <pc:spChg chg="add mod">
          <ac:chgData name="Adi Levy" userId="a8761358-a268-46f9-a40e-13a812d74606" providerId="ADAL" clId="{9E591478-5489-4783-8937-444460310E68}" dt="2021-12-23T08:42:05.642" v="2436" actId="14100"/>
          <ac:spMkLst>
            <pc:docMk/>
            <pc:sldMk cId="3038990984" sldId="395"/>
            <ac:spMk id="15" creationId="{42417A85-9D70-4E64-BEF8-FD6F459D7C8A}"/>
          </ac:spMkLst>
        </pc:spChg>
        <pc:spChg chg="add mod">
          <ac:chgData name="Adi Levy" userId="a8761358-a268-46f9-a40e-13a812d74606" providerId="ADAL" clId="{9E591478-5489-4783-8937-444460310E68}" dt="2021-12-23T08:43:32.785" v="2501" actId="1076"/>
          <ac:spMkLst>
            <pc:docMk/>
            <pc:sldMk cId="3038990984" sldId="395"/>
            <ac:spMk id="17" creationId="{1C6B9C05-D09C-4205-80E7-6294AC52E0B4}"/>
          </ac:spMkLst>
        </pc:spChg>
        <pc:spChg chg="add del mod">
          <ac:chgData name="Adi Levy" userId="a8761358-a268-46f9-a40e-13a812d74606" providerId="ADAL" clId="{9E591478-5489-4783-8937-444460310E68}" dt="2021-12-23T08:42:43.112" v="2442" actId="478"/>
          <ac:spMkLst>
            <pc:docMk/>
            <pc:sldMk cId="3038990984" sldId="395"/>
            <ac:spMk id="18" creationId="{73A7CD36-38F0-46A5-93AC-75EB037C8259}"/>
          </ac:spMkLst>
        </pc:spChg>
        <pc:picChg chg="add mod">
          <ac:chgData name="Adi Levy" userId="a8761358-a268-46f9-a40e-13a812d74606" providerId="ADAL" clId="{9E591478-5489-4783-8937-444460310E68}" dt="2021-12-23T08:36:17.978" v="2265" actId="1076"/>
          <ac:picMkLst>
            <pc:docMk/>
            <pc:sldMk cId="3038990984" sldId="395"/>
            <ac:picMk id="12" creationId="{CC1070F7-479F-4DC4-B25B-417D489F8FC2}"/>
          </ac:picMkLst>
        </pc:picChg>
        <pc:picChg chg="add mod">
          <ac:chgData name="Adi Levy" userId="a8761358-a268-46f9-a40e-13a812d74606" providerId="ADAL" clId="{9E591478-5489-4783-8937-444460310E68}" dt="2021-12-23T08:43:43.379" v="2504" actId="1076"/>
          <ac:picMkLst>
            <pc:docMk/>
            <pc:sldMk cId="3038990984" sldId="395"/>
            <ac:picMk id="14" creationId="{A8BFB576-BF77-4B46-81B2-A50E68C71192}"/>
          </ac:picMkLst>
        </pc:picChg>
        <pc:picChg chg="del">
          <ac:chgData name="Adi Levy" userId="a8761358-a268-46f9-a40e-13a812d74606" providerId="ADAL" clId="{9E591478-5489-4783-8937-444460310E68}" dt="2021-12-23T08:33:35.759" v="2235" actId="478"/>
          <ac:picMkLst>
            <pc:docMk/>
            <pc:sldMk cId="3038990984" sldId="395"/>
            <ac:picMk id="1026" creationId="{ADD96D47-3B04-4872-B233-3FF4F83F7AAD}"/>
          </ac:picMkLst>
        </pc:picChg>
      </pc:sldChg>
      <pc:sldChg chg="addSp delSp modSp add del mod ord modAnim">
        <pc:chgData name="Adi Levy" userId="a8761358-a268-46f9-a40e-13a812d74606" providerId="ADAL" clId="{9E591478-5489-4783-8937-444460310E68}" dt="2021-12-27T12:01:48.770" v="11060" actId="47"/>
        <pc:sldMkLst>
          <pc:docMk/>
          <pc:sldMk cId="2327017625" sldId="396"/>
        </pc:sldMkLst>
        <pc:spChg chg="mod">
          <ac:chgData name="Adi Levy" userId="a8761358-a268-46f9-a40e-13a812d74606" providerId="ADAL" clId="{9E591478-5489-4783-8937-444460310E68}" dt="2021-12-26T23:29:59.748" v="11027" actId="33524"/>
          <ac:spMkLst>
            <pc:docMk/>
            <pc:sldMk cId="2327017625" sldId="396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08:38:49.129" v="2390" actId="14100"/>
          <ac:picMkLst>
            <pc:docMk/>
            <pc:sldMk cId="2327017625" sldId="396"/>
            <ac:picMk id="8" creationId="{DA48975A-ABF7-4637-9459-16DF9032D557}"/>
          </ac:picMkLst>
        </pc:picChg>
        <pc:picChg chg="del">
          <ac:chgData name="Adi Levy" userId="a8761358-a268-46f9-a40e-13a812d74606" providerId="ADAL" clId="{9E591478-5489-4783-8937-444460310E68}" dt="2021-12-23T08:38:36.021" v="2387" actId="478"/>
          <ac:picMkLst>
            <pc:docMk/>
            <pc:sldMk cId="2327017625" sldId="396"/>
            <ac:picMk id="1026" creationId="{ADD96D47-3B04-4872-B233-3FF4F83F7AAD}"/>
          </ac:picMkLst>
        </pc:picChg>
      </pc:sldChg>
      <pc:sldChg chg="addSp delSp modSp add del mod delAnim modAnim">
        <pc:chgData name="Adi Levy" userId="a8761358-a268-46f9-a40e-13a812d74606" providerId="ADAL" clId="{9E591478-5489-4783-8937-444460310E68}" dt="2021-12-27T12:01:51.037" v="11061" actId="47"/>
        <pc:sldMkLst>
          <pc:docMk/>
          <pc:sldMk cId="2375812444" sldId="397"/>
        </pc:sldMkLst>
        <pc:spChg chg="mod">
          <ac:chgData name="Adi Levy" userId="a8761358-a268-46f9-a40e-13a812d74606" providerId="ADAL" clId="{9E591478-5489-4783-8937-444460310E68}" dt="2021-12-23T08:39:17.434" v="2411" actId="20577"/>
          <ac:spMkLst>
            <pc:docMk/>
            <pc:sldMk cId="2375812444" sldId="397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39:19.028" v="2412" actId="478"/>
          <ac:picMkLst>
            <pc:docMk/>
            <pc:sldMk cId="2375812444" sldId="397"/>
            <ac:picMk id="8" creationId="{DA48975A-ABF7-4637-9459-16DF9032D557}"/>
          </ac:picMkLst>
        </pc:picChg>
        <pc:picChg chg="add mod">
          <ac:chgData name="Adi Levy" userId="a8761358-a268-46f9-a40e-13a812d74606" providerId="ADAL" clId="{9E591478-5489-4783-8937-444460310E68}" dt="2021-12-23T08:39:27.878" v="2418" actId="1076"/>
          <ac:picMkLst>
            <pc:docMk/>
            <pc:sldMk cId="2375812444" sldId="397"/>
            <ac:picMk id="9" creationId="{1707C4EB-0219-420A-8FB4-6CFCBCDFFE5E}"/>
          </ac:picMkLst>
        </pc:picChg>
      </pc:sldChg>
      <pc:sldChg chg="addSp delSp modSp add mod ord delAnim modAnim">
        <pc:chgData name="Adi Levy" userId="a8761358-a268-46f9-a40e-13a812d74606" providerId="ADAL" clId="{9E591478-5489-4783-8937-444460310E68}" dt="2021-12-27T12:23:08.592" v="11165"/>
        <pc:sldMkLst>
          <pc:docMk/>
          <pc:sldMk cId="92348553" sldId="398"/>
        </pc:sldMkLst>
        <pc:spChg chg="mod">
          <ac:chgData name="Adi Levy" userId="a8761358-a268-46f9-a40e-13a812d74606" providerId="ADAL" clId="{9E591478-5489-4783-8937-444460310E68}" dt="2021-12-23T08:44:28.508" v="2521" actId="20577"/>
          <ac:spMkLst>
            <pc:docMk/>
            <pc:sldMk cId="92348553" sldId="398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08:51:23.904" v="2700" actId="20577"/>
          <ac:spMkLst>
            <pc:docMk/>
            <pc:sldMk cId="92348553" sldId="398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47:32.505" v="2637" actId="478"/>
          <ac:picMkLst>
            <pc:docMk/>
            <pc:sldMk cId="92348553" sldId="398"/>
            <ac:picMk id="8" creationId="{DA48975A-ABF7-4637-9459-16DF9032D557}"/>
          </ac:picMkLst>
        </pc:picChg>
        <pc:picChg chg="add mod">
          <ac:chgData name="Adi Levy" userId="a8761358-a268-46f9-a40e-13a812d74606" providerId="ADAL" clId="{9E591478-5489-4783-8937-444460310E68}" dt="2021-12-23T08:50:09.042" v="2643" actId="1076"/>
          <ac:picMkLst>
            <pc:docMk/>
            <pc:sldMk cId="92348553" sldId="398"/>
            <ac:picMk id="9" creationId="{FEC94F9C-D4E2-4C98-9154-72090FDC4BBF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7T12:23:20" v="11167"/>
        <pc:sldMkLst>
          <pc:docMk/>
          <pc:sldMk cId="1806802865" sldId="399"/>
        </pc:sldMkLst>
        <pc:spChg chg="mod">
          <ac:chgData name="Adi Levy" userId="a8761358-a268-46f9-a40e-13a812d74606" providerId="ADAL" clId="{9E591478-5489-4783-8937-444460310E68}" dt="2021-12-23T08:52:11.239" v="2735" actId="20577"/>
          <ac:spMkLst>
            <pc:docMk/>
            <pc:sldMk cId="1806802865" sldId="399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08:52:29.881" v="2740" actId="1076"/>
          <ac:picMkLst>
            <pc:docMk/>
            <pc:sldMk cId="1806802865" sldId="399"/>
            <ac:picMk id="4" creationId="{02894D2E-F2F3-4359-AF60-162608F80FAE}"/>
          </ac:picMkLst>
        </pc:picChg>
        <pc:picChg chg="add mod">
          <ac:chgData name="Adi Levy" userId="a8761358-a268-46f9-a40e-13a812d74606" providerId="ADAL" clId="{9E591478-5489-4783-8937-444460310E68}" dt="2021-12-23T08:52:50.761" v="2744" actId="1076"/>
          <ac:picMkLst>
            <pc:docMk/>
            <pc:sldMk cId="1806802865" sldId="399"/>
            <ac:picMk id="8" creationId="{D950D308-B999-4F9A-9D76-D64758037351}"/>
          </ac:picMkLst>
        </pc:picChg>
        <pc:picChg chg="del">
          <ac:chgData name="Adi Levy" userId="a8761358-a268-46f9-a40e-13a812d74606" providerId="ADAL" clId="{9E591478-5489-4783-8937-444460310E68}" dt="2021-12-23T08:52:13.336" v="2736" actId="478"/>
          <ac:picMkLst>
            <pc:docMk/>
            <pc:sldMk cId="1806802865" sldId="399"/>
            <ac:picMk id="9" creationId="{FEC94F9C-D4E2-4C98-9154-72090FDC4BBF}"/>
          </ac:picMkLst>
        </pc:picChg>
        <pc:cxnChg chg="add mod">
          <ac:chgData name="Adi Levy" userId="a8761358-a268-46f9-a40e-13a812d74606" providerId="ADAL" clId="{9E591478-5489-4783-8937-444460310E68}" dt="2021-12-23T08:53:16.493" v="2747" actId="1582"/>
          <ac:cxnSpMkLst>
            <pc:docMk/>
            <pc:sldMk cId="1806802865" sldId="399"/>
            <ac:cxnSpMk id="11" creationId="{A57C7499-1423-4156-974F-9F72D228C2D9}"/>
          </ac:cxnSpMkLst>
        </pc:cxnChg>
      </pc:sldChg>
      <pc:sldChg chg="addSp delSp modSp add del mod delAnim modAnim">
        <pc:chgData name="Adi Levy" userId="a8761358-a268-46f9-a40e-13a812d74606" providerId="ADAL" clId="{9E591478-5489-4783-8937-444460310E68}" dt="2021-12-26T23:30:26.795" v="11028" actId="47"/>
        <pc:sldMkLst>
          <pc:docMk/>
          <pc:sldMk cId="3865731197" sldId="400"/>
        </pc:sldMkLst>
        <pc:spChg chg="mod">
          <ac:chgData name="Adi Levy" userId="a8761358-a268-46f9-a40e-13a812d74606" providerId="ADAL" clId="{9E591478-5489-4783-8937-444460310E68}" dt="2021-12-23T08:54:16.586" v="2763" actId="20577"/>
          <ac:spMkLst>
            <pc:docMk/>
            <pc:sldMk cId="3865731197" sldId="400"/>
            <ac:spMk id="6" creationId="{F7FE7EB5-0044-4F90-BA9B-FBCBB32773DA}"/>
          </ac:spMkLst>
        </pc:spChg>
        <pc:spChg chg="add mod">
          <ac:chgData name="Adi Levy" userId="a8761358-a268-46f9-a40e-13a812d74606" providerId="ADAL" clId="{9E591478-5489-4783-8937-444460310E68}" dt="2021-12-23T09:07:06.383" v="3079" actId="14100"/>
          <ac:spMkLst>
            <pc:docMk/>
            <pc:sldMk cId="3865731197" sldId="400"/>
            <ac:spMk id="9" creationId="{2FF7F559-C516-4416-867D-5E928592C3AF}"/>
          </ac:spMkLst>
        </pc:spChg>
        <pc:spChg chg="add mod">
          <ac:chgData name="Adi Levy" userId="a8761358-a268-46f9-a40e-13a812d74606" providerId="ADAL" clId="{9E591478-5489-4783-8937-444460310E68}" dt="2021-12-23T09:01:34.442" v="2953" actId="1076"/>
          <ac:spMkLst>
            <pc:docMk/>
            <pc:sldMk cId="3865731197" sldId="400"/>
            <ac:spMk id="10" creationId="{5DFA3FB0-1A8A-4001-87C1-3D509533F220}"/>
          </ac:spMkLst>
        </pc:spChg>
        <pc:spChg chg="add mod">
          <ac:chgData name="Adi Levy" userId="a8761358-a268-46f9-a40e-13a812d74606" providerId="ADAL" clId="{9E591478-5489-4783-8937-444460310E68}" dt="2021-12-23T09:08:02.481" v="3086" actId="1076"/>
          <ac:spMkLst>
            <pc:docMk/>
            <pc:sldMk cId="3865731197" sldId="400"/>
            <ac:spMk id="12" creationId="{1F24B14E-DD06-4950-8A0E-8F328FFFA227}"/>
          </ac:spMkLst>
        </pc:spChg>
        <pc:graphicFrameChg chg="add mod modGraphic">
          <ac:chgData name="Adi Levy" userId="a8761358-a268-46f9-a40e-13a812d74606" providerId="ADAL" clId="{9E591478-5489-4783-8937-444460310E68}" dt="2021-12-23T09:05:02.373" v="3031" actId="20577"/>
          <ac:graphicFrameMkLst>
            <pc:docMk/>
            <pc:sldMk cId="3865731197" sldId="400"/>
            <ac:graphicFrameMk id="3" creationId="{9FA793E8-5F35-4633-8D74-EB7E14D88401}"/>
          </ac:graphicFrameMkLst>
        </pc:graphicFrameChg>
        <pc:picChg chg="del">
          <ac:chgData name="Adi Levy" userId="a8761358-a268-46f9-a40e-13a812d74606" providerId="ADAL" clId="{9E591478-5489-4783-8937-444460310E68}" dt="2021-12-23T08:54:19.724" v="2766" actId="478"/>
          <ac:picMkLst>
            <pc:docMk/>
            <pc:sldMk cId="3865731197" sldId="400"/>
            <ac:picMk id="4" creationId="{02894D2E-F2F3-4359-AF60-162608F80FAE}"/>
          </ac:picMkLst>
        </pc:picChg>
        <pc:picChg chg="del">
          <ac:chgData name="Adi Levy" userId="a8761358-a268-46f9-a40e-13a812d74606" providerId="ADAL" clId="{9E591478-5489-4783-8937-444460310E68}" dt="2021-12-23T08:54:18.412" v="2764" actId="478"/>
          <ac:picMkLst>
            <pc:docMk/>
            <pc:sldMk cId="3865731197" sldId="400"/>
            <ac:picMk id="8" creationId="{D950D308-B999-4F9A-9D76-D64758037351}"/>
          </ac:picMkLst>
        </pc:picChg>
        <pc:cxnChg chg="del mod">
          <ac:chgData name="Adi Levy" userId="a8761358-a268-46f9-a40e-13a812d74606" providerId="ADAL" clId="{9E591478-5489-4783-8937-444460310E68}" dt="2021-12-23T08:54:19.435" v="2765" actId="478"/>
          <ac:cxnSpMkLst>
            <pc:docMk/>
            <pc:sldMk cId="3865731197" sldId="400"/>
            <ac:cxnSpMk id="11" creationId="{A57C7499-1423-4156-974F-9F72D228C2D9}"/>
          </ac:cxnSpMkLst>
        </pc:cxnChg>
      </pc:sldChg>
      <pc:sldChg chg="addSp delSp modSp add mod ord addAnim delAnim modAnim">
        <pc:chgData name="Adi Levy" userId="a8761358-a268-46f9-a40e-13a812d74606" providerId="ADAL" clId="{9E591478-5489-4783-8937-444460310E68}" dt="2021-12-27T12:23:31.069" v="11171"/>
        <pc:sldMkLst>
          <pc:docMk/>
          <pc:sldMk cId="1432144312" sldId="401"/>
        </pc:sldMkLst>
        <pc:spChg chg="mod">
          <ac:chgData name="Adi Levy" userId="a8761358-a268-46f9-a40e-13a812d74606" providerId="ADAL" clId="{9E591478-5489-4783-8937-444460310E68}" dt="2021-12-23T21:01:52.663" v="7492" actId="1076"/>
          <ac:spMkLst>
            <pc:docMk/>
            <pc:sldMk cId="1432144312" sldId="401"/>
            <ac:spMk id="2" creationId="{6293F1AD-E1BD-40D4-9214-455EFE43851C}"/>
          </ac:spMkLst>
        </pc:spChg>
        <pc:spChg chg="add del mod">
          <ac:chgData name="Adi Levy" userId="a8761358-a268-46f9-a40e-13a812d74606" providerId="ADAL" clId="{9E591478-5489-4783-8937-444460310E68}" dt="2021-12-23T21:04:49.839" v="7604" actId="6549"/>
          <ac:spMkLst>
            <pc:docMk/>
            <pc:sldMk cId="1432144312" sldId="401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21:06:22.050" v="7615" actId="1076"/>
          <ac:picMkLst>
            <pc:docMk/>
            <pc:sldMk cId="1432144312" sldId="401"/>
            <ac:picMk id="4" creationId="{5F84ED1E-B8CF-4D85-80C5-7E1C2F8BE129}"/>
          </ac:picMkLst>
        </pc:picChg>
        <pc:picChg chg="add mod">
          <ac:chgData name="Adi Levy" userId="a8761358-a268-46f9-a40e-13a812d74606" providerId="ADAL" clId="{9E591478-5489-4783-8937-444460310E68}" dt="2021-12-23T21:06:23.741" v="7616" actId="1076"/>
          <ac:picMkLst>
            <pc:docMk/>
            <pc:sldMk cId="1432144312" sldId="401"/>
            <ac:picMk id="8" creationId="{9845E677-1576-4E45-B547-2B8C964EE1D6}"/>
          </ac:picMkLst>
        </pc:picChg>
        <pc:picChg chg="del mod">
          <ac:chgData name="Adi Levy" userId="a8761358-a268-46f9-a40e-13a812d74606" providerId="ADAL" clId="{9E591478-5489-4783-8937-444460310E68}" dt="2021-12-23T12:25:47.468" v="4584" actId="478"/>
          <ac:picMkLst>
            <pc:docMk/>
            <pc:sldMk cId="1432144312" sldId="401"/>
            <ac:picMk id="9" creationId="{FEC94F9C-D4E2-4C98-9154-72090FDC4BBF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7T12:23:39.243" v="11174"/>
        <pc:sldMkLst>
          <pc:docMk/>
          <pc:sldMk cId="1986788148" sldId="402"/>
        </pc:sldMkLst>
        <pc:spChg chg="mod">
          <ac:chgData name="Adi Levy" userId="a8761358-a268-46f9-a40e-13a812d74606" providerId="ADAL" clId="{9E591478-5489-4783-8937-444460310E68}" dt="2021-12-23T09:11:24.702" v="3129" actId="20577"/>
          <ac:spMkLst>
            <pc:docMk/>
            <pc:sldMk cId="1986788148" sldId="402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09:12:58.058" v="3256" actId="20577"/>
          <ac:spMkLst>
            <pc:docMk/>
            <pc:sldMk cId="1986788148" sldId="402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09:13:31.048" v="3266" actId="14100"/>
          <ac:picMkLst>
            <pc:docMk/>
            <pc:sldMk cId="1986788148" sldId="402"/>
            <ac:picMk id="4" creationId="{35E3B7C4-CA52-4123-B29B-617EB81A5F1C}"/>
          </ac:picMkLst>
        </pc:picChg>
        <pc:picChg chg="add del mod">
          <ac:chgData name="Adi Levy" userId="a8761358-a268-46f9-a40e-13a812d74606" providerId="ADAL" clId="{9E591478-5489-4783-8937-444460310E68}" dt="2021-12-23T09:13:11.383" v="3263" actId="478"/>
          <ac:picMkLst>
            <pc:docMk/>
            <pc:sldMk cId="1986788148" sldId="402"/>
            <ac:picMk id="8" creationId="{10EB23F0-6CDA-4849-90BB-D89446A033FA}"/>
          </ac:picMkLst>
        </pc:picChg>
        <pc:picChg chg="del">
          <ac:chgData name="Adi Levy" userId="a8761358-a268-46f9-a40e-13a812d74606" providerId="ADAL" clId="{9E591478-5489-4783-8937-444460310E68}" dt="2021-12-23T09:13:01.536" v="3257" actId="478"/>
          <ac:picMkLst>
            <pc:docMk/>
            <pc:sldMk cId="1986788148" sldId="402"/>
            <ac:picMk id="9" creationId="{FEC94F9C-D4E2-4C98-9154-72090FDC4BBF}"/>
          </ac:picMkLst>
        </pc:picChg>
      </pc:sldChg>
      <pc:sldChg chg="addSp delSp modSp add mod ord setBg">
        <pc:chgData name="Adi Levy" userId="a8761358-a268-46f9-a40e-13a812d74606" providerId="ADAL" clId="{9E591478-5489-4783-8937-444460310E68}" dt="2021-12-23T09:18:31.333" v="3361" actId="1076"/>
        <pc:sldMkLst>
          <pc:docMk/>
          <pc:sldMk cId="1053908549" sldId="403"/>
        </pc:sldMkLst>
        <pc:spChg chg="mod ord">
          <ac:chgData name="Adi Levy" userId="a8761358-a268-46f9-a40e-13a812d74606" providerId="ADAL" clId="{9E591478-5489-4783-8937-444460310E68}" dt="2021-12-23T09:18:31.333" v="3361" actId="1076"/>
          <ac:spMkLst>
            <pc:docMk/>
            <pc:sldMk cId="1053908549" sldId="403"/>
            <ac:spMk id="2" creationId="{B6F6F2CC-E73A-4863-A99C-579BFC9F06E5}"/>
          </ac:spMkLst>
        </pc:spChg>
        <pc:spChg chg="del">
          <ac:chgData name="Adi Levy" userId="a8761358-a268-46f9-a40e-13a812d74606" providerId="ADAL" clId="{9E591478-5489-4783-8937-444460310E68}" dt="2021-12-23T09:14:48.700" v="3273" actId="478"/>
          <ac:spMkLst>
            <pc:docMk/>
            <pc:sldMk cId="1053908549" sldId="403"/>
            <ac:spMk id="3" creationId="{C9966EB8-48DD-45ED-A18A-4E8D9ADD398E}"/>
          </ac:spMkLst>
        </pc:spChg>
        <pc:spChg chg="add del">
          <ac:chgData name="Adi Levy" userId="a8761358-a268-46f9-a40e-13a812d74606" providerId="ADAL" clId="{9E591478-5489-4783-8937-444460310E68}" dt="2021-12-23T09:18:22.511" v="3358" actId="26606"/>
          <ac:spMkLst>
            <pc:docMk/>
            <pc:sldMk cId="1053908549" sldId="403"/>
            <ac:spMk id="9" creationId="{318E9D62-7BA3-4D5E-8915-0D0E8661E3D7}"/>
          </ac:spMkLst>
        </pc:spChg>
        <pc:spChg chg="add">
          <ac:chgData name="Adi Levy" userId="a8761358-a268-46f9-a40e-13a812d74606" providerId="ADAL" clId="{9E591478-5489-4783-8937-444460310E68}" dt="2021-12-23T09:18:22.511" v="3358" actId="26606"/>
          <ac:spMkLst>
            <pc:docMk/>
            <pc:sldMk cId="1053908549" sldId="403"/>
            <ac:spMk id="14" creationId="{318E9D62-7BA3-4D5E-8915-0D0E8661E3D7}"/>
          </ac:spMkLst>
        </pc:spChg>
        <pc:picChg chg="add mod">
          <ac:chgData name="Adi Levy" userId="a8761358-a268-46f9-a40e-13a812d74606" providerId="ADAL" clId="{9E591478-5489-4783-8937-444460310E68}" dt="2021-12-23T09:18:27.653" v="3360" actId="1076"/>
          <ac:picMkLst>
            <pc:docMk/>
            <pc:sldMk cId="1053908549" sldId="403"/>
            <ac:picMk id="4" creationId="{05D71D67-664A-441B-8744-249574167B41}"/>
          </ac:picMkLst>
        </pc:picChg>
      </pc:sldChg>
      <pc:sldChg chg="delSp modSp add mod ord">
        <pc:chgData name="Adi Levy" userId="a8761358-a268-46f9-a40e-13a812d74606" providerId="ADAL" clId="{9E591478-5489-4783-8937-444460310E68}" dt="2021-12-23T09:15:12.010" v="3287" actId="1076"/>
        <pc:sldMkLst>
          <pc:docMk/>
          <pc:sldMk cId="3526444348" sldId="404"/>
        </pc:sldMkLst>
        <pc:spChg chg="mod">
          <ac:chgData name="Adi Levy" userId="a8761358-a268-46f9-a40e-13a812d74606" providerId="ADAL" clId="{9E591478-5489-4783-8937-444460310E68}" dt="2021-12-23T09:15:12.010" v="3287" actId="1076"/>
          <ac:spMkLst>
            <pc:docMk/>
            <pc:sldMk cId="3526444348" sldId="404"/>
            <ac:spMk id="2" creationId="{614437B3-FD60-40EB-A8D9-5E3FE122BCF4}"/>
          </ac:spMkLst>
        </pc:spChg>
        <pc:spChg chg="del">
          <ac:chgData name="Adi Levy" userId="a8761358-a268-46f9-a40e-13a812d74606" providerId="ADAL" clId="{9E591478-5489-4783-8937-444460310E68}" dt="2021-12-23T09:15:09.695" v="3286" actId="478"/>
          <ac:spMkLst>
            <pc:docMk/>
            <pc:sldMk cId="3526444348" sldId="404"/>
            <ac:spMk id="19" creationId="{CFFD3E4A-71B6-4F57-8A89-B3BBEA9CFD53}"/>
          </ac:spMkLst>
        </pc:spChg>
      </pc:sldChg>
      <pc:sldChg chg="delSp modSp add mod ord delAnim modAnim modShow">
        <pc:chgData name="Adi Levy" userId="a8761358-a268-46f9-a40e-13a812d74606" providerId="ADAL" clId="{9E591478-5489-4783-8937-444460310E68}" dt="2021-12-27T13:03:48.678" v="11347" actId="729"/>
        <pc:sldMkLst>
          <pc:docMk/>
          <pc:sldMk cId="2101665007" sldId="405"/>
        </pc:sldMkLst>
        <pc:spChg chg="mod">
          <ac:chgData name="Adi Levy" userId="a8761358-a268-46f9-a40e-13a812d74606" providerId="ADAL" clId="{9E591478-5489-4783-8937-444460310E68}" dt="2021-12-23T21:07:37.280" v="7619" actId="33524"/>
          <ac:spMkLst>
            <pc:docMk/>
            <pc:sldMk cId="2101665007" sldId="405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7T12:59:45.502" v="11197"/>
          <ac:spMkLst>
            <pc:docMk/>
            <pc:sldMk cId="2101665007" sldId="405"/>
            <ac:spMk id="6" creationId="{F7FE7EB5-0044-4F90-BA9B-FBCBB32773DA}"/>
          </ac:spMkLst>
        </pc:spChg>
        <pc:spChg chg="del">
          <ac:chgData name="Adi Levy" userId="a8761358-a268-46f9-a40e-13a812d74606" providerId="ADAL" clId="{9E591478-5489-4783-8937-444460310E68}" dt="2021-12-23T09:15:44.724" v="3301" actId="478"/>
          <ac:spMkLst>
            <pc:docMk/>
            <pc:sldMk cId="2101665007" sldId="405"/>
            <ac:spMk id="7" creationId="{8D34E397-4B99-4623-A9CE-A7D90691DDDE}"/>
          </ac:spMkLst>
        </pc:spChg>
        <pc:picChg chg="del">
          <ac:chgData name="Adi Levy" userId="a8761358-a268-46f9-a40e-13a812d74606" providerId="ADAL" clId="{9E591478-5489-4783-8937-444460310E68}" dt="2021-12-23T09:15:45.364" v="3302" actId="478"/>
          <ac:picMkLst>
            <pc:docMk/>
            <pc:sldMk cId="2101665007" sldId="405"/>
            <ac:picMk id="4" creationId="{35E3B7C4-CA52-4123-B29B-617EB81A5F1C}"/>
          </ac:picMkLst>
        </pc:picChg>
      </pc:sldChg>
      <pc:sldChg chg="modSp add mod modAnim">
        <pc:chgData name="Adi Levy" userId="a8761358-a268-46f9-a40e-13a812d74606" providerId="ADAL" clId="{9E591478-5489-4783-8937-444460310E68}" dt="2021-12-23T10:21:39.171" v="3996" actId="20577"/>
        <pc:sldMkLst>
          <pc:docMk/>
          <pc:sldMk cId="3375203042" sldId="406"/>
        </pc:sldMkLst>
        <pc:spChg chg="mod">
          <ac:chgData name="Adi Levy" userId="a8761358-a268-46f9-a40e-13a812d74606" providerId="ADAL" clId="{9E591478-5489-4783-8937-444460310E68}" dt="2021-12-23T10:12:42.162" v="3712" actId="20577"/>
          <ac:spMkLst>
            <pc:docMk/>
            <pc:sldMk cId="3375203042" sldId="406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10:21:39.171" v="3996" actId="20577"/>
          <ac:spMkLst>
            <pc:docMk/>
            <pc:sldMk cId="3375203042" sldId="406"/>
            <ac:spMk id="6" creationId="{F7FE7EB5-0044-4F90-BA9B-FBCBB32773DA}"/>
          </ac:spMkLst>
        </pc:spChg>
        <pc:spChg chg="mod">
          <ac:chgData name="Adi Levy" userId="a8761358-a268-46f9-a40e-13a812d74606" providerId="ADAL" clId="{9E591478-5489-4783-8937-444460310E68}" dt="2021-12-23T09:44:51.087" v="3455" actId="1035"/>
          <ac:spMkLst>
            <pc:docMk/>
            <pc:sldMk cId="3375203042" sldId="406"/>
            <ac:spMk id="7" creationId="{8D34E397-4B99-4623-A9CE-A7D90691DDDE}"/>
          </ac:spMkLst>
        </pc:spChg>
      </pc:sldChg>
      <pc:sldChg chg="addSp delSp modSp add mod delAnim modAnim">
        <pc:chgData name="Adi Levy" userId="a8761358-a268-46f9-a40e-13a812d74606" providerId="ADAL" clId="{9E591478-5489-4783-8937-444460310E68}" dt="2021-12-26T22:49:39.949" v="9977"/>
        <pc:sldMkLst>
          <pc:docMk/>
          <pc:sldMk cId="1667077668" sldId="407"/>
        </pc:sldMkLst>
        <pc:spChg chg="mod">
          <ac:chgData name="Adi Levy" userId="a8761358-a268-46f9-a40e-13a812d74606" providerId="ADAL" clId="{9E591478-5489-4783-8937-444460310E68}" dt="2021-12-26T22:49:39.949" v="9977"/>
          <ac:spMkLst>
            <pc:docMk/>
            <pc:sldMk cId="1667077668" sldId="407"/>
            <ac:spMk id="2" creationId="{6293F1AD-E1BD-40D4-9214-455EFE43851C}"/>
          </ac:spMkLst>
        </pc:spChg>
        <pc:spChg chg="add del mod">
          <ac:chgData name="Adi Levy" userId="a8761358-a268-46f9-a40e-13a812d74606" providerId="ADAL" clId="{9E591478-5489-4783-8937-444460310E68}" dt="2021-12-23T10:01:08.526" v="3534" actId="478"/>
          <ac:spMkLst>
            <pc:docMk/>
            <pc:sldMk cId="1667077668" sldId="407"/>
            <ac:spMk id="3" creationId="{FBBE90BA-6695-46AA-8173-C2AB320B2C0B}"/>
          </ac:spMkLst>
        </pc:spChg>
        <pc:spChg chg="add mod">
          <ac:chgData name="Adi Levy" userId="a8761358-a268-46f9-a40e-13a812d74606" providerId="ADAL" clId="{9E591478-5489-4783-8937-444460310E68}" dt="2021-12-23T10:09:25.394" v="3649" actId="164"/>
          <ac:spMkLst>
            <pc:docMk/>
            <pc:sldMk cId="1667077668" sldId="407"/>
            <ac:spMk id="8" creationId="{CA75D5DA-A863-4E3A-8674-285A01B865B7}"/>
          </ac:spMkLst>
        </pc:spChg>
        <pc:spChg chg="mod">
          <ac:chgData name="Adi Levy" userId="a8761358-a268-46f9-a40e-13a812d74606" providerId="ADAL" clId="{9E591478-5489-4783-8937-444460310E68}" dt="2021-12-23T10:06:18.511" v="3580" actId="1076"/>
          <ac:spMkLst>
            <pc:docMk/>
            <pc:sldMk cId="1667077668" sldId="407"/>
            <ac:spMk id="12" creationId="{A87AB16E-E164-48D0-B031-7D49A06CD02D}"/>
          </ac:spMkLst>
        </pc:spChg>
        <pc:spChg chg="add mod">
          <ac:chgData name="Adi Levy" userId="a8761358-a268-46f9-a40e-13a812d74606" providerId="ADAL" clId="{9E591478-5489-4783-8937-444460310E68}" dt="2021-12-23T10:09:25.394" v="3649" actId="164"/>
          <ac:spMkLst>
            <pc:docMk/>
            <pc:sldMk cId="1667077668" sldId="407"/>
            <ac:spMk id="13" creationId="{D3BE337E-A87A-4CC6-87B7-240B496CE1A9}"/>
          </ac:spMkLst>
        </pc:spChg>
        <pc:spChg chg="add mod">
          <ac:chgData name="Adi Levy" userId="a8761358-a268-46f9-a40e-13a812d74606" providerId="ADAL" clId="{9E591478-5489-4783-8937-444460310E68}" dt="2021-12-23T10:09:08.316" v="3648" actId="403"/>
          <ac:spMkLst>
            <pc:docMk/>
            <pc:sldMk cId="1667077668" sldId="407"/>
            <ac:spMk id="16" creationId="{255ADF16-2BAF-4082-A9AA-D578DBFC8AC7}"/>
          </ac:spMkLst>
        </pc:spChg>
        <pc:spChg chg="add mod">
          <ac:chgData name="Adi Levy" userId="a8761358-a268-46f9-a40e-13a812d74606" providerId="ADAL" clId="{9E591478-5489-4783-8937-444460310E68}" dt="2021-12-23T10:09:25.394" v="3649" actId="164"/>
          <ac:spMkLst>
            <pc:docMk/>
            <pc:sldMk cId="1667077668" sldId="407"/>
            <ac:spMk id="17" creationId="{87CD9181-A58B-4152-8722-5CEDE7EDCA4C}"/>
          </ac:spMkLst>
        </pc:spChg>
        <pc:spChg chg="add mod">
          <ac:chgData name="Adi Levy" userId="a8761358-a268-46f9-a40e-13a812d74606" providerId="ADAL" clId="{9E591478-5489-4783-8937-444460310E68}" dt="2021-12-23T10:09:36.539" v="3650" actId="164"/>
          <ac:spMkLst>
            <pc:docMk/>
            <pc:sldMk cId="1667077668" sldId="407"/>
            <ac:spMk id="18" creationId="{CE360779-FAE7-485D-89AB-513C4E1C245F}"/>
          </ac:spMkLst>
        </pc:spChg>
        <pc:grpChg chg="add mod">
          <ac:chgData name="Adi Levy" userId="a8761358-a268-46f9-a40e-13a812d74606" providerId="ADAL" clId="{9E591478-5489-4783-8937-444460310E68}" dt="2021-12-23T10:09:25.394" v="3649" actId="164"/>
          <ac:grpSpMkLst>
            <pc:docMk/>
            <pc:sldMk cId="1667077668" sldId="407"/>
            <ac:grpSpMk id="19" creationId="{40F94FD2-A39D-4D78-AF33-299B57B58A52}"/>
          </ac:grpSpMkLst>
        </pc:grpChg>
        <pc:grpChg chg="add mod">
          <ac:chgData name="Adi Levy" userId="a8761358-a268-46f9-a40e-13a812d74606" providerId="ADAL" clId="{9E591478-5489-4783-8937-444460310E68}" dt="2021-12-23T10:11:41.686" v="3690" actId="1076"/>
          <ac:grpSpMkLst>
            <pc:docMk/>
            <pc:sldMk cId="1667077668" sldId="407"/>
            <ac:grpSpMk id="21" creationId="{FD7FAFD0-C956-45A2-87BD-D988D49A5ABF}"/>
          </ac:grpSpMkLst>
        </pc:grpChg>
        <pc:picChg chg="add del mod">
          <ac:chgData name="Adi Levy" userId="a8761358-a268-46f9-a40e-13a812d74606" providerId="ADAL" clId="{9E591478-5489-4783-8937-444460310E68}" dt="2021-12-23T10:05:16.138" v="3547" actId="478"/>
          <ac:picMkLst>
            <pc:docMk/>
            <pc:sldMk cId="1667077668" sldId="407"/>
            <ac:picMk id="5" creationId="{2A63FFE4-A119-46E5-BD8D-26A10897314D}"/>
          </ac:picMkLst>
        </pc:picChg>
        <pc:picChg chg="add mod modCrop">
          <ac:chgData name="Adi Levy" userId="a8761358-a268-46f9-a40e-13a812d74606" providerId="ADAL" clId="{9E591478-5489-4783-8937-444460310E68}" dt="2021-12-23T10:09:25.394" v="3649" actId="164"/>
          <ac:picMkLst>
            <pc:docMk/>
            <pc:sldMk cId="1667077668" sldId="407"/>
            <ac:picMk id="7" creationId="{C692B42E-968C-498A-8D19-D47ECD122A21}"/>
          </ac:picMkLst>
        </pc:picChg>
        <pc:picChg chg="del mod">
          <ac:chgData name="Adi Levy" userId="a8761358-a268-46f9-a40e-13a812d74606" providerId="ADAL" clId="{9E591478-5489-4783-8937-444460310E68}" dt="2021-12-23T09:46:19.947" v="3500" actId="478"/>
          <ac:picMkLst>
            <pc:docMk/>
            <pc:sldMk cId="1667077668" sldId="407"/>
            <ac:picMk id="9" creationId="{D0034199-BB9E-4463-B737-DB4806DFA289}"/>
          </ac:picMkLst>
        </pc:picChg>
        <pc:picChg chg="del">
          <ac:chgData name="Adi Levy" userId="a8761358-a268-46f9-a40e-13a812d74606" providerId="ADAL" clId="{9E591478-5489-4783-8937-444460310E68}" dt="2021-12-23T09:46:14.356" v="3498" actId="478"/>
          <ac:picMkLst>
            <pc:docMk/>
            <pc:sldMk cId="1667077668" sldId="407"/>
            <ac:picMk id="10" creationId="{28E77F57-D601-4D5C-AC44-131CBBB0D2F4}"/>
          </ac:picMkLst>
        </pc:picChg>
        <pc:picChg chg="add del">
          <ac:chgData name="Adi Levy" userId="a8761358-a268-46f9-a40e-13a812d74606" providerId="ADAL" clId="{9E591478-5489-4783-8937-444460310E68}" dt="2021-12-23T10:06:41.840" v="3587" actId="22"/>
          <ac:picMkLst>
            <pc:docMk/>
            <pc:sldMk cId="1667077668" sldId="407"/>
            <ac:picMk id="15" creationId="{348E8F44-05F7-48C8-88BB-5D8DDD836C02}"/>
          </ac:picMkLst>
        </pc:picChg>
        <pc:picChg chg="add mod">
          <ac:chgData name="Adi Levy" userId="a8761358-a268-46f9-a40e-13a812d74606" providerId="ADAL" clId="{9E591478-5489-4783-8937-444460310E68}" dt="2021-12-23T10:09:36.539" v="3650" actId="164"/>
          <ac:picMkLst>
            <pc:docMk/>
            <pc:sldMk cId="1667077668" sldId="407"/>
            <ac:picMk id="20" creationId="{34C0DCF6-96DD-4650-B779-B981C7147BAF}"/>
          </ac:picMkLst>
        </pc:picChg>
        <pc:picChg chg="add del mod">
          <ac:chgData name="Adi Levy" userId="a8761358-a268-46f9-a40e-13a812d74606" providerId="ADAL" clId="{9E591478-5489-4783-8937-444460310E68}" dt="2021-12-23T10:02:08.655" v="3542" actId="478"/>
          <ac:picMkLst>
            <pc:docMk/>
            <pc:sldMk cId="1667077668" sldId="407"/>
            <ac:picMk id="1026" creationId="{A65AEF2D-11C6-40E4-824E-D0ACE0502F4E}"/>
          </ac:picMkLst>
        </pc:picChg>
      </pc:sldChg>
      <pc:sldChg chg="addSp delSp modSp add del mod delAnim">
        <pc:chgData name="Adi Levy" userId="a8761358-a268-46f9-a40e-13a812d74606" providerId="ADAL" clId="{9E591478-5489-4783-8937-444460310E68}" dt="2021-12-26T22:49:49.075" v="9978" actId="47"/>
        <pc:sldMkLst>
          <pc:docMk/>
          <pc:sldMk cId="4074823806" sldId="408"/>
        </pc:sldMkLst>
        <pc:spChg chg="add mod">
          <ac:chgData name="Adi Levy" userId="a8761358-a268-46f9-a40e-13a812d74606" providerId="ADAL" clId="{9E591478-5489-4783-8937-444460310E68}" dt="2021-12-23T10:11:22.461" v="3689" actId="1076"/>
          <ac:spMkLst>
            <pc:docMk/>
            <pc:sldMk cId="4074823806" sldId="408"/>
            <ac:spMk id="3" creationId="{DE38EA05-C742-4A4A-B7BB-E8EDA7692133}"/>
          </ac:spMkLst>
        </pc:spChg>
        <pc:spChg chg="mod">
          <ac:chgData name="Adi Levy" userId="a8761358-a268-46f9-a40e-13a812d74606" providerId="ADAL" clId="{9E591478-5489-4783-8937-444460310E68}" dt="2021-12-23T10:11:15.662" v="3687" actId="20577"/>
          <ac:spMkLst>
            <pc:docMk/>
            <pc:sldMk cId="4074823806" sldId="408"/>
            <ac:spMk id="12" creationId="{A87AB16E-E164-48D0-B031-7D49A06CD02D}"/>
          </ac:spMkLst>
        </pc:spChg>
        <pc:spChg chg="del">
          <ac:chgData name="Adi Levy" userId="a8761358-a268-46f9-a40e-13a812d74606" providerId="ADAL" clId="{9E591478-5489-4783-8937-444460310E68}" dt="2021-12-23T10:11:04.600" v="3655" actId="478"/>
          <ac:spMkLst>
            <pc:docMk/>
            <pc:sldMk cId="4074823806" sldId="408"/>
            <ac:spMk id="16" creationId="{255ADF16-2BAF-4082-A9AA-D578DBFC8AC7}"/>
          </ac:spMkLst>
        </pc:spChg>
        <pc:grpChg chg="del">
          <ac:chgData name="Adi Levy" userId="a8761358-a268-46f9-a40e-13a812d74606" providerId="ADAL" clId="{9E591478-5489-4783-8937-444460310E68}" dt="2021-12-23T10:11:04.600" v="3655" actId="478"/>
          <ac:grpSpMkLst>
            <pc:docMk/>
            <pc:sldMk cId="4074823806" sldId="408"/>
            <ac:grpSpMk id="19" creationId="{40F94FD2-A39D-4D78-AF33-299B57B58A52}"/>
          </ac:grpSpMkLst>
        </pc:grpChg>
        <pc:grpChg chg="del">
          <ac:chgData name="Adi Levy" userId="a8761358-a268-46f9-a40e-13a812d74606" providerId="ADAL" clId="{9E591478-5489-4783-8937-444460310E68}" dt="2021-12-23T10:11:04.600" v="3655" actId="478"/>
          <ac:grpSpMkLst>
            <pc:docMk/>
            <pc:sldMk cId="4074823806" sldId="408"/>
            <ac:grpSpMk id="21" creationId="{FD7FAFD0-C956-45A2-87BD-D988D49A5ABF}"/>
          </ac:grpSpMkLst>
        </pc:grpChg>
      </pc:sldChg>
      <pc:sldChg chg="addSp delSp modSp add mod modAnim">
        <pc:chgData name="Adi Levy" userId="a8761358-a268-46f9-a40e-13a812d74606" providerId="ADAL" clId="{9E591478-5489-4783-8937-444460310E68}" dt="2021-12-23T10:25:11.793" v="4056" actId="478"/>
        <pc:sldMkLst>
          <pc:docMk/>
          <pc:sldMk cId="184044137" sldId="409"/>
        </pc:sldMkLst>
        <pc:spChg chg="mod">
          <ac:chgData name="Adi Levy" userId="a8761358-a268-46f9-a40e-13a812d74606" providerId="ADAL" clId="{9E591478-5489-4783-8937-444460310E68}" dt="2021-12-23T10:23:45.931" v="4015" actId="20577"/>
          <ac:spMkLst>
            <pc:docMk/>
            <pc:sldMk cId="184044137" sldId="409"/>
            <ac:spMk id="2" creationId="{6293F1AD-E1BD-40D4-9214-455EFE43851C}"/>
          </ac:spMkLst>
        </pc:spChg>
        <pc:spChg chg="del mod">
          <ac:chgData name="Adi Levy" userId="a8761358-a268-46f9-a40e-13a812d74606" providerId="ADAL" clId="{9E591478-5489-4783-8937-444460310E68}" dt="2021-12-23T10:25:11.793" v="4056" actId="478"/>
          <ac:spMkLst>
            <pc:docMk/>
            <pc:sldMk cId="184044137" sldId="409"/>
            <ac:spMk id="6" creationId="{F7FE7EB5-0044-4F90-BA9B-FBCBB32773DA}"/>
          </ac:spMkLst>
        </pc:spChg>
        <pc:picChg chg="add del mod">
          <ac:chgData name="Adi Levy" userId="a8761358-a268-46f9-a40e-13a812d74606" providerId="ADAL" clId="{9E591478-5489-4783-8937-444460310E68}" dt="2021-12-23T10:24:45.673" v="4023" actId="478"/>
          <ac:picMkLst>
            <pc:docMk/>
            <pc:sldMk cId="184044137" sldId="409"/>
            <ac:picMk id="5" creationId="{53C06F85-6B7B-43AA-B170-593D8A9B59F9}"/>
          </ac:picMkLst>
        </pc:picChg>
        <pc:picChg chg="add mod">
          <ac:chgData name="Adi Levy" userId="a8761358-a268-46f9-a40e-13a812d74606" providerId="ADAL" clId="{9E591478-5489-4783-8937-444460310E68}" dt="2021-12-23T10:25:09.105" v="4055" actId="1036"/>
          <ac:picMkLst>
            <pc:docMk/>
            <pc:sldMk cId="184044137" sldId="409"/>
            <ac:picMk id="8" creationId="{960EC096-86A4-4681-8364-1D0F4D2C9B50}"/>
          </ac:picMkLst>
        </pc:picChg>
      </pc:sldChg>
      <pc:sldChg chg="addSp delSp modSp add mod">
        <pc:chgData name="Adi Levy" userId="a8761358-a268-46f9-a40e-13a812d74606" providerId="ADAL" clId="{9E591478-5489-4783-8937-444460310E68}" dt="2021-12-23T10:26:40.697" v="4108" actId="1076"/>
        <pc:sldMkLst>
          <pc:docMk/>
          <pc:sldMk cId="2311351405" sldId="410"/>
        </pc:sldMkLst>
        <pc:spChg chg="add mod">
          <ac:chgData name="Adi Levy" userId="a8761358-a268-46f9-a40e-13a812d74606" providerId="ADAL" clId="{9E591478-5489-4783-8937-444460310E68}" dt="2021-12-23T10:26:40.697" v="4108" actId="1076"/>
          <ac:spMkLst>
            <pc:docMk/>
            <pc:sldMk cId="2311351405" sldId="410"/>
            <ac:spMk id="3" creationId="{DA0E85EE-CC41-40D6-853B-6E90C4697F49}"/>
          </ac:spMkLst>
        </pc:spChg>
        <pc:picChg chg="add mod">
          <ac:chgData name="Adi Levy" userId="a8761358-a268-46f9-a40e-13a812d74606" providerId="ADAL" clId="{9E591478-5489-4783-8937-444460310E68}" dt="2021-12-23T10:26:09.907" v="4082" actId="1035"/>
          <ac:picMkLst>
            <pc:docMk/>
            <pc:sldMk cId="2311351405" sldId="410"/>
            <ac:picMk id="5" creationId="{A56A63C2-805C-4A8F-9CEA-7A627521E504}"/>
          </ac:picMkLst>
        </pc:picChg>
        <pc:picChg chg="del">
          <ac:chgData name="Adi Levy" userId="a8761358-a268-46f9-a40e-13a812d74606" providerId="ADAL" clId="{9E591478-5489-4783-8937-444460310E68}" dt="2021-12-23T10:25:54.114" v="4060" actId="478"/>
          <ac:picMkLst>
            <pc:docMk/>
            <pc:sldMk cId="2311351405" sldId="410"/>
            <ac:picMk id="8" creationId="{960EC096-86A4-4681-8364-1D0F4D2C9B50}"/>
          </ac:picMkLst>
        </pc:picChg>
      </pc:sldChg>
      <pc:sldChg chg="addSp delSp modSp add mod ord modAnim">
        <pc:chgData name="Adi Levy" userId="a8761358-a268-46f9-a40e-13a812d74606" providerId="ADAL" clId="{9E591478-5489-4783-8937-444460310E68}" dt="2021-12-28T15:22:39.884" v="11494" actId="20577"/>
        <pc:sldMkLst>
          <pc:docMk/>
          <pc:sldMk cId="3086149218" sldId="411"/>
        </pc:sldMkLst>
        <pc:spChg chg="mod">
          <ac:chgData name="Adi Levy" userId="a8761358-a268-46f9-a40e-13a812d74606" providerId="ADAL" clId="{9E591478-5489-4783-8937-444460310E68}" dt="2021-12-23T10:38:32.098" v="4124" actId="20577"/>
          <ac:spMkLst>
            <pc:docMk/>
            <pc:sldMk cId="3086149218" sldId="411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8T15:22:39.884" v="11494" actId="20577"/>
          <ac:spMkLst>
            <pc:docMk/>
            <pc:sldMk cId="3086149218" sldId="411"/>
            <ac:spMk id="6" creationId="{F7FE7EB5-0044-4F90-BA9B-FBCBB32773DA}"/>
          </ac:spMkLst>
        </pc:spChg>
        <pc:spChg chg="add del mod">
          <ac:chgData name="Adi Levy" userId="a8761358-a268-46f9-a40e-13a812d74606" providerId="ADAL" clId="{9E591478-5489-4783-8937-444460310E68}" dt="2021-12-23T11:31:35.731" v="4148" actId="478"/>
          <ac:spMkLst>
            <pc:docMk/>
            <pc:sldMk cId="3086149218" sldId="411"/>
            <ac:spMk id="8" creationId="{D29C9615-FDD8-46BA-BEE3-EC90FA6A898E}"/>
          </ac:spMkLst>
        </pc:spChg>
        <pc:spChg chg="add mod">
          <ac:chgData name="Adi Levy" userId="a8761358-a268-46f9-a40e-13a812d74606" providerId="ADAL" clId="{9E591478-5489-4783-8937-444460310E68}" dt="2021-12-23T11:44:54.658" v="4369" actId="1076"/>
          <ac:spMkLst>
            <pc:docMk/>
            <pc:sldMk cId="3086149218" sldId="411"/>
            <ac:spMk id="10" creationId="{8E160BEB-F927-489A-9CF7-ED1ACD428785}"/>
          </ac:spMkLst>
        </pc:spChg>
        <pc:spChg chg="add mod">
          <ac:chgData name="Adi Levy" userId="a8761358-a268-46f9-a40e-13a812d74606" providerId="ADAL" clId="{9E591478-5489-4783-8937-444460310E68}" dt="2021-12-23T11:45:42.319" v="4378" actId="20577"/>
          <ac:spMkLst>
            <pc:docMk/>
            <pc:sldMk cId="3086149218" sldId="411"/>
            <ac:spMk id="11" creationId="{72554058-397F-4E18-AA20-6249A469AA55}"/>
          </ac:spMkLst>
        </pc:spChg>
        <pc:spChg chg="add mod">
          <ac:chgData name="Adi Levy" userId="a8761358-a268-46f9-a40e-13a812d74606" providerId="ADAL" clId="{9E591478-5489-4783-8937-444460310E68}" dt="2021-12-23T11:36:52.482" v="4234" actId="14100"/>
          <ac:spMkLst>
            <pc:docMk/>
            <pc:sldMk cId="3086149218" sldId="411"/>
            <ac:spMk id="12" creationId="{6C32DB29-F8BD-405A-BFD9-4CBDD87FF7C6}"/>
          </ac:spMkLst>
        </pc:spChg>
        <pc:spChg chg="add mod">
          <ac:chgData name="Adi Levy" userId="a8761358-a268-46f9-a40e-13a812d74606" providerId="ADAL" clId="{9E591478-5489-4783-8937-444460310E68}" dt="2021-12-23T11:37:14.277" v="4237" actId="14100"/>
          <ac:spMkLst>
            <pc:docMk/>
            <pc:sldMk cId="3086149218" sldId="411"/>
            <ac:spMk id="13" creationId="{4854E0CA-F868-4375-9A71-521EEA359A23}"/>
          </ac:spMkLst>
        </pc:spChg>
        <pc:spChg chg="add mod">
          <ac:chgData name="Adi Levy" userId="a8761358-a268-46f9-a40e-13a812d74606" providerId="ADAL" clId="{9E591478-5489-4783-8937-444460310E68}" dt="2021-12-23T11:37:31.195" v="4244" actId="14100"/>
          <ac:spMkLst>
            <pc:docMk/>
            <pc:sldMk cId="3086149218" sldId="411"/>
            <ac:spMk id="14" creationId="{2950FE77-461B-425C-8B49-543605CAB20D}"/>
          </ac:spMkLst>
        </pc:spChg>
        <pc:spChg chg="add mod">
          <ac:chgData name="Adi Levy" userId="a8761358-a268-46f9-a40e-13a812d74606" providerId="ADAL" clId="{9E591478-5489-4783-8937-444460310E68}" dt="2021-12-23T11:37:34.952" v="4246" actId="1076"/>
          <ac:spMkLst>
            <pc:docMk/>
            <pc:sldMk cId="3086149218" sldId="411"/>
            <ac:spMk id="15" creationId="{B7F5C925-FAD2-4ED6-B1D2-C4FA0E6130E0}"/>
          </ac:spMkLst>
        </pc:spChg>
        <pc:spChg chg="add mod">
          <ac:chgData name="Adi Levy" userId="a8761358-a268-46f9-a40e-13a812d74606" providerId="ADAL" clId="{9E591478-5489-4783-8937-444460310E68}" dt="2021-12-23T11:38:22.300" v="4252" actId="1035"/>
          <ac:spMkLst>
            <pc:docMk/>
            <pc:sldMk cId="3086149218" sldId="411"/>
            <ac:spMk id="16" creationId="{B131CB23-99C7-440D-B114-08C009373791}"/>
          </ac:spMkLst>
        </pc:spChg>
        <pc:spChg chg="add mod">
          <ac:chgData name="Adi Levy" userId="a8761358-a268-46f9-a40e-13a812d74606" providerId="ADAL" clId="{9E591478-5489-4783-8937-444460310E68}" dt="2021-12-23T11:38:15.972" v="4250" actId="1076"/>
          <ac:spMkLst>
            <pc:docMk/>
            <pc:sldMk cId="3086149218" sldId="411"/>
            <ac:spMk id="17" creationId="{A36D925B-BCC4-497D-AF3F-F80BD2154A2B}"/>
          </ac:spMkLst>
        </pc:spChg>
        <pc:spChg chg="add mod">
          <ac:chgData name="Adi Levy" userId="a8761358-a268-46f9-a40e-13a812d74606" providerId="ADAL" clId="{9E591478-5489-4783-8937-444460310E68}" dt="2021-12-23T11:47:51.789" v="4394" actId="20577"/>
          <ac:spMkLst>
            <pc:docMk/>
            <pc:sldMk cId="3086149218" sldId="411"/>
            <ac:spMk id="18" creationId="{16822497-0F59-48D7-890B-9C858B7C21D4}"/>
          </ac:spMkLst>
        </pc:spChg>
        <pc:spChg chg="add mod">
          <ac:chgData name="Adi Levy" userId="a8761358-a268-46f9-a40e-13a812d74606" providerId="ADAL" clId="{9E591478-5489-4783-8937-444460310E68}" dt="2021-12-23T11:41:12.292" v="4317" actId="1035"/>
          <ac:spMkLst>
            <pc:docMk/>
            <pc:sldMk cId="3086149218" sldId="411"/>
            <ac:spMk id="19" creationId="{61EA9772-8E1A-414F-B701-C0EA82C52551}"/>
          </ac:spMkLst>
        </pc:spChg>
        <pc:spChg chg="add mod">
          <ac:chgData name="Adi Levy" userId="a8761358-a268-46f9-a40e-13a812d74606" providerId="ADAL" clId="{9E591478-5489-4783-8937-444460310E68}" dt="2021-12-23T11:41:17.306" v="4322" actId="1035"/>
          <ac:spMkLst>
            <pc:docMk/>
            <pc:sldMk cId="3086149218" sldId="411"/>
            <ac:spMk id="20" creationId="{C3248B08-087A-43E8-A1C5-FDD7FDED3F69}"/>
          </ac:spMkLst>
        </pc:spChg>
        <pc:spChg chg="add mod">
          <ac:chgData name="Adi Levy" userId="a8761358-a268-46f9-a40e-13a812d74606" providerId="ADAL" clId="{9E591478-5489-4783-8937-444460310E68}" dt="2021-12-23T11:41:57.016" v="4327" actId="208"/>
          <ac:spMkLst>
            <pc:docMk/>
            <pc:sldMk cId="3086149218" sldId="411"/>
            <ac:spMk id="21" creationId="{0F592B57-4C30-41AC-9E8E-0E873C31E420}"/>
          </ac:spMkLst>
        </pc:spChg>
        <pc:spChg chg="add mod">
          <ac:chgData name="Adi Levy" userId="a8761358-a268-46f9-a40e-13a812d74606" providerId="ADAL" clId="{9E591478-5489-4783-8937-444460310E68}" dt="2021-12-23T11:42:04.935" v="4338" actId="1035"/>
          <ac:spMkLst>
            <pc:docMk/>
            <pc:sldMk cId="3086149218" sldId="411"/>
            <ac:spMk id="22" creationId="{6437A6E4-6FFE-4EAC-988F-A4D25A991450}"/>
          </ac:spMkLst>
        </pc:spChg>
        <pc:spChg chg="add mod">
          <ac:chgData name="Adi Levy" userId="a8761358-a268-46f9-a40e-13a812d74606" providerId="ADAL" clId="{9E591478-5489-4783-8937-444460310E68}" dt="2021-12-23T11:42:14.783" v="4341" actId="14100"/>
          <ac:spMkLst>
            <pc:docMk/>
            <pc:sldMk cId="3086149218" sldId="411"/>
            <ac:spMk id="23" creationId="{9D4F4FA1-0D9F-43D6-9866-EAEB40F332A6}"/>
          </ac:spMkLst>
        </pc:spChg>
        <pc:spChg chg="add mod">
          <ac:chgData name="Adi Levy" userId="a8761358-a268-46f9-a40e-13a812d74606" providerId="ADAL" clId="{9E591478-5489-4783-8937-444460310E68}" dt="2021-12-23T11:42:39.201" v="4346" actId="1076"/>
          <ac:spMkLst>
            <pc:docMk/>
            <pc:sldMk cId="3086149218" sldId="411"/>
            <ac:spMk id="24" creationId="{882511F1-94E0-4436-9DCC-1F4FE4979E43}"/>
          </ac:spMkLst>
        </pc:spChg>
        <pc:spChg chg="add mod">
          <ac:chgData name="Adi Levy" userId="a8761358-a268-46f9-a40e-13a812d74606" providerId="ADAL" clId="{9E591478-5489-4783-8937-444460310E68}" dt="2021-12-23T11:42:52.211" v="4350" actId="1076"/>
          <ac:spMkLst>
            <pc:docMk/>
            <pc:sldMk cId="3086149218" sldId="411"/>
            <ac:spMk id="25" creationId="{55CB628B-EA83-42A9-A53A-C07DDA4DA262}"/>
          </ac:spMkLst>
        </pc:spChg>
        <pc:spChg chg="add mod">
          <ac:chgData name="Adi Levy" userId="a8761358-a268-46f9-a40e-13a812d74606" providerId="ADAL" clId="{9E591478-5489-4783-8937-444460310E68}" dt="2021-12-23T11:42:46.205" v="4349" actId="14100"/>
          <ac:spMkLst>
            <pc:docMk/>
            <pc:sldMk cId="3086149218" sldId="411"/>
            <ac:spMk id="26" creationId="{649F5DAC-7D82-43E4-96A5-CF3BE77012B3}"/>
          </ac:spMkLst>
        </pc:spChg>
        <pc:spChg chg="add mod">
          <ac:chgData name="Adi Levy" userId="a8761358-a268-46f9-a40e-13a812d74606" providerId="ADAL" clId="{9E591478-5489-4783-8937-444460310E68}" dt="2021-12-23T11:43:19.221" v="4355" actId="1037"/>
          <ac:spMkLst>
            <pc:docMk/>
            <pc:sldMk cId="3086149218" sldId="411"/>
            <ac:spMk id="27" creationId="{8BB193D0-9A99-4A6B-9F01-F3FA4701DCFF}"/>
          </ac:spMkLst>
        </pc:spChg>
        <pc:spChg chg="add mod">
          <ac:chgData name="Adi Levy" userId="a8761358-a268-46f9-a40e-13a812d74606" providerId="ADAL" clId="{9E591478-5489-4783-8937-444460310E68}" dt="2021-12-23T11:43:23.392" v="4357" actId="1076"/>
          <ac:spMkLst>
            <pc:docMk/>
            <pc:sldMk cId="3086149218" sldId="411"/>
            <ac:spMk id="28" creationId="{F6A3DD27-0530-4179-99C7-F9730F038FEB}"/>
          </ac:spMkLst>
        </pc:spChg>
        <pc:spChg chg="add mod">
          <ac:chgData name="Adi Levy" userId="a8761358-a268-46f9-a40e-13a812d74606" providerId="ADAL" clId="{9E591478-5489-4783-8937-444460310E68}" dt="2021-12-23T11:43:29.358" v="4360" actId="14100"/>
          <ac:spMkLst>
            <pc:docMk/>
            <pc:sldMk cId="3086149218" sldId="411"/>
            <ac:spMk id="29" creationId="{2AFB0DAD-2778-4B72-B5DE-169D7348EA36}"/>
          </ac:spMkLst>
        </pc:spChg>
        <pc:spChg chg="add mod">
          <ac:chgData name="Adi Levy" userId="a8761358-a268-46f9-a40e-13a812d74606" providerId="ADAL" clId="{9E591478-5489-4783-8937-444460310E68}" dt="2021-12-23T11:46:11.756" v="4382" actId="207"/>
          <ac:spMkLst>
            <pc:docMk/>
            <pc:sldMk cId="3086149218" sldId="411"/>
            <ac:spMk id="30" creationId="{CEE45870-4C62-4679-A034-0D090270752F}"/>
          </ac:spMkLst>
        </pc:spChg>
        <pc:spChg chg="add mod">
          <ac:chgData name="Adi Levy" userId="a8761358-a268-46f9-a40e-13a812d74606" providerId="ADAL" clId="{9E591478-5489-4783-8937-444460310E68}" dt="2021-12-23T11:49:54.595" v="4410" actId="14100"/>
          <ac:spMkLst>
            <pc:docMk/>
            <pc:sldMk cId="3086149218" sldId="411"/>
            <ac:spMk id="33" creationId="{51F2439C-A021-4649-94F1-913E33386008}"/>
          </ac:spMkLst>
        </pc:spChg>
        <pc:spChg chg="add mod">
          <ac:chgData name="Adi Levy" userId="a8761358-a268-46f9-a40e-13a812d74606" providerId="ADAL" clId="{9E591478-5489-4783-8937-444460310E68}" dt="2021-12-23T11:50:15.764" v="4415" actId="14100"/>
          <ac:spMkLst>
            <pc:docMk/>
            <pc:sldMk cId="3086149218" sldId="411"/>
            <ac:spMk id="34" creationId="{97C0EA3B-EFDB-4A14-8C05-6A4FD8B7FF71}"/>
          </ac:spMkLst>
        </pc:spChg>
        <pc:picChg chg="add mod">
          <ac:chgData name="Adi Levy" userId="a8761358-a268-46f9-a40e-13a812d74606" providerId="ADAL" clId="{9E591478-5489-4783-8937-444460310E68}" dt="2021-12-23T11:34:11.196" v="4150" actId="1076"/>
          <ac:picMkLst>
            <pc:docMk/>
            <pc:sldMk cId="3086149218" sldId="411"/>
            <ac:picMk id="4" creationId="{2249A8C1-4128-45FC-859A-49C3061C9FB7}"/>
          </ac:picMkLst>
        </pc:picChg>
        <pc:cxnChg chg="add del">
          <ac:chgData name="Adi Levy" userId="a8761358-a268-46f9-a40e-13a812d74606" providerId="ADAL" clId="{9E591478-5489-4783-8937-444460310E68}" dt="2021-12-23T11:49:44.944" v="4407" actId="11529"/>
          <ac:cxnSpMkLst>
            <pc:docMk/>
            <pc:sldMk cId="3086149218" sldId="411"/>
            <ac:cxnSpMk id="32" creationId="{8A2B16F8-ADBB-47C8-AF68-DBD40D7628E7}"/>
          </ac:cxnSpMkLst>
        </pc:cxnChg>
      </pc:sldChg>
      <pc:sldChg chg="addSp delSp modSp add mod delAnim modAnim">
        <pc:chgData name="Adi Levy" userId="a8761358-a268-46f9-a40e-13a812d74606" providerId="ADAL" clId="{9E591478-5489-4783-8937-444460310E68}" dt="2021-12-26T22:50:27.652" v="9981" actId="20577"/>
        <pc:sldMkLst>
          <pc:docMk/>
          <pc:sldMk cId="3847587363" sldId="412"/>
        </pc:sldMkLst>
        <pc:spChg chg="mod">
          <ac:chgData name="Adi Levy" userId="a8761358-a268-46f9-a40e-13a812d74606" providerId="ADAL" clId="{9E591478-5489-4783-8937-444460310E68}" dt="2021-12-26T22:50:27.652" v="9981" actId="20577"/>
          <ac:spMkLst>
            <pc:docMk/>
            <pc:sldMk cId="3847587363" sldId="412"/>
            <ac:spMk id="2" creationId="{6293F1AD-E1BD-40D4-9214-455EFE43851C}"/>
          </ac:spMkLst>
        </pc:spChg>
        <pc:spChg chg="mod ord">
          <ac:chgData name="Adi Levy" userId="a8761358-a268-46f9-a40e-13a812d74606" providerId="ADAL" clId="{9E591478-5489-4783-8937-444460310E68}" dt="2021-12-23T12:09:41.534" v="4547" actId="1076"/>
          <ac:spMkLst>
            <pc:docMk/>
            <pc:sldMk cId="3847587363" sldId="412"/>
            <ac:spMk id="6" creationId="{F7FE7EB5-0044-4F90-BA9B-FBCBB32773DA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0" creationId="{8E160BEB-F927-489A-9CF7-ED1ACD428785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1" creationId="{72554058-397F-4E18-AA20-6249A469AA55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2" creationId="{6C32DB29-F8BD-405A-BFD9-4CBDD87FF7C6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3" creationId="{4854E0CA-F868-4375-9A71-521EEA359A23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4" creationId="{2950FE77-461B-425C-8B49-543605CAB20D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5" creationId="{B7F5C925-FAD2-4ED6-B1D2-C4FA0E6130E0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6" creationId="{B131CB23-99C7-440D-B114-08C009373791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7" creationId="{A36D925B-BCC4-497D-AF3F-F80BD2154A2B}"/>
          </ac:spMkLst>
        </pc:spChg>
        <pc:spChg chg="del">
          <ac:chgData name="Adi Levy" userId="a8761358-a268-46f9-a40e-13a812d74606" providerId="ADAL" clId="{9E591478-5489-4783-8937-444460310E68}" dt="2021-12-23T12:01:15.206" v="4458" actId="478"/>
          <ac:spMkLst>
            <pc:docMk/>
            <pc:sldMk cId="3847587363" sldId="412"/>
            <ac:spMk id="18" creationId="{16822497-0F59-48D7-890B-9C858B7C21D4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9" creationId="{61EA9772-8E1A-414F-B701-C0EA82C52551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0" creationId="{C3248B08-087A-43E8-A1C5-FDD7FDED3F69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1" creationId="{0F592B57-4C30-41AC-9E8E-0E873C31E420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2" creationId="{6437A6E4-6FFE-4EAC-988F-A4D25A991450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3" creationId="{9D4F4FA1-0D9F-43D6-9866-EAEB40F332A6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4" creationId="{882511F1-94E0-4436-9DCC-1F4FE4979E43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5" creationId="{55CB628B-EA83-42A9-A53A-C07DDA4DA262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6" creationId="{649F5DAC-7D82-43E4-96A5-CF3BE77012B3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7" creationId="{8BB193D0-9A99-4A6B-9F01-F3FA4701DCFF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8" creationId="{F6A3DD27-0530-4179-99C7-F9730F038FEB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9" creationId="{2AFB0DAD-2778-4B72-B5DE-169D7348EA36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30" creationId="{CEE45870-4C62-4679-A034-0D090270752F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33" creationId="{51F2439C-A021-4649-94F1-913E33386008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34" creationId="{97C0EA3B-EFDB-4A14-8C05-6A4FD8B7FF71}"/>
          </ac:spMkLst>
        </pc:spChg>
        <pc:spChg chg="add mod">
          <ac:chgData name="Adi Levy" userId="a8761358-a268-46f9-a40e-13a812d74606" providerId="ADAL" clId="{9E591478-5489-4783-8937-444460310E68}" dt="2021-12-23T12:04:10.809" v="4483" actId="14100"/>
          <ac:spMkLst>
            <pc:docMk/>
            <pc:sldMk cId="3847587363" sldId="412"/>
            <ac:spMk id="35" creationId="{A536D214-7BB3-48A9-952C-915FD1BF02B6}"/>
          </ac:spMkLst>
        </pc:spChg>
        <pc:spChg chg="add mod">
          <ac:chgData name="Adi Levy" userId="a8761358-a268-46f9-a40e-13a812d74606" providerId="ADAL" clId="{9E591478-5489-4783-8937-444460310E68}" dt="2021-12-23T12:04:19.044" v="4487" actId="1076"/>
          <ac:spMkLst>
            <pc:docMk/>
            <pc:sldMk cId="3847587363" sldId="412"/>
            <ac:spMk id="36" creationId="{9D1F646A-D101-4270-8CAB-F868BF820F29}"/>
          </ac:spMkLst>
        </pc:spChg>
        <pc:spChg chg="add mod">
          <ac:chgData name="Adi Levy" userId="a8761358-a268-46f9-a40e-13a812d74606" providerId="ADAL" clId="{9E591478-5489-4783-8937-444460310E68}" dt="2021-12-23T12:04:24.674" v="4488" actId="571"/>
          <ac:spMkLst>
            <pc:docMk/>
            <pc:sldMk cId="3847587363" sldId="412"/>
            <ac:spMk id="37" creationId="{0A2EC3C8-FD54-400C-A3A8-C5F355AFA9BD}"/>
          </ac:spMkLst>
        </pc:spChg>
        <pc:spChg chg="add mod">
          <ac:chgData name="Adi Levy" userId="a8761358-a268-46f9-a40e-13a812d74606" providerId="ADAL" clId="{9E591478-5489-4783-8937-444460310E68}" dt="2021-12-23T12:04:39.597" v="4494" actId="1038"/>
          <ac:spMkLst>
            <pc:docMk/>
            <pc:sldMk cId="3847587363" sldId="412"/>
            <ac:spMk id="38" creationId="{28E3AC99-6C11-44EB-AE1B-FD37142E51E7}"/>
          </ac:spMkLst>
        </pc:spChg>
        <pc:spChg chg="add del mod">
          <ac:chgData name="Adi Levy" userId="a8761358-a268-46f9-a40e-13a812d74606" providerId="ADAL" clId="{9E591478-5489-4783-8937-444460310E68}" dt="2021-12-23T12:10:33.186" v="4550" actId="478"/>
          <ac:spMkLst>
            <pc:docMk/>
            <pc:sldMk cId="3847587363" sldId="412"/>
            <ac:spMk id="39" creationId="{0D07626B-24F0-4D75-BD8A-E3483F531006}"/>
          </ac:spMkLst>
        </pc:spChg>
        <pc:spChg chg="add mod">
          <ac:chgData name="Adi Levy" userId="a8761358-a268-46f9-a40e-13a812d74606" providerId="ADAL" clId="{9E591478-5489-4783-8937-444460310E68}" dt="2021-12-23T12:10:44.440" v="4556" actId="14100"/>
          <ac:spMkLst>
            <pc:docMk/>
            <pc:sldMk cId="3847587363" sldId="412"/>
            <ac:spMk id="40" creationId="{4022DDA9-B340-4C33-AE3F-2705511DC3FC}"/>
          </ac:spMkLst>
        </pc:spChg>
        <pc:spChg chg="add mod">
          <ac:chgData name="Adi Levy" userId="a8761358-a268-46f9-a40e-13a812d74606" providerId="ADAL" clId="{9E591478-5489-4783-8937-444460310E68}" dt="2021-12-23T12:10:48.415" v="4558" actId="1076"/>
          <ac:spMkLst>
            <pc:docMk/>
            <pc:sldMk cId="3847587363" sldId="412"/>
            <ac:spMk id="41" creationId="{868A402B-A922-496E-A837-B95EE7A7093C}"/>
          </ac:spMkLst>
        </pc:spChg>
        <pc:spChg chg="add mod">
          <ac:chgData name="Adi Levy" userId="a8761358-a268-46f9-a40e-13a812d74606" providerId="ADAL" clId="{9E591478-5489-4783-8937-444460310E68}" dt="2021-12-23T12:10:52.782" v="4559" actId="571"/>
          <ac:spMkLst>
            <pc:docMk/>
            <pc:sldMk cId="3847587363" sldId="412"/>
            <ac:spMk id="42" creationId="{359FCDB9-D392-440F-8567-73E35E477DC9}"/>
          </ac:spMkLst>
        </pc:spChg>
        <pc:spChg chg="add mod">
          <ac:chgData name="Adi Levy" userId="a8761358-a268-46f9-a40e-13a812d74606" providerId="ADAL" clId="{9E591478-5489-4783-8937-444460310E68}" dt="2021-12-23T12:10:55.903" v="4560" actId="571"/>
          <ac:spMkLst>
            <pc:docMk/>
            <pc:sldMk cId="3847587363" sldId="412"/>
            <ac:spMk id="43" creationId="{1182FB56-F4AD-466D-83D1-666227641A3A}"/>
          </ac:spMkLst>
        </pc:spChg>
        <pc:spChg chg="add mod">
          <ac:chgData name="Adi Levy" userId="a8761358-a268-46f9-a40e-13a812d74606" providerId="ADAL" clId="{9E591478-5489-4783-8937-444460310E68}" dt="2021-12-23T12:13:55.371" v="4563" actId="14100"/>
          <ac:spMkLst>
            <pc:docMk/>
            <pc:sldMk cId="3847587363" sldId="412"/>
            <ac:spMk id="44" creationId="{E310B6A6-78A5-48CE-8C7C-1E62DE87DF50}"/>
          </ac:spMkLst>
        </pc:spChg>
        <pc:spChg chg="add mod">
          <ac:chgData name="Adi Levy" userId="a8761358-a268-46f9-a40e-13a812d74606" providerId="ADAL" clId="{9E591478-5489-4783-8937-444460310E68}" dt="2021-12-23T12:13:57.559" v="4565" actId="571"/>
          <ac:spMkLst>
            <pc:docMk/>
            <pc:sldMk cId="3847587363" sldId="412"/>
            <ac:spMk id="46" creationId="{E5247428-463B-477C-BD75-8704515CAF21}"/>
          </ac:spMkLst>
        </pc:spChg>
        <pc:spChg chg="add mod">
          <ac:chgData name="Adi Levy" userId="a8761358-a268-46f9-a40e-13a812d74606" providerId="ADAL" clId="{9E591478-5489-4783-8937-444460310E68}" dt="2021-12-23T12:14:03.231" v="4566" actId="571"/>
          <ac:spMkLst>
            <pc:docMk/>
            <pc:sldMk cId="3847587363" sldId="412"/>
            <ac:spMk id="47" creationId="{76A69F20-CBE6-4940-9371-D671CBD490AF}"/>
          </ac:spMkLst>
        </pc:spChg>
        <pc:spChg chg="add mod">
          <ac:chgData name="Adi Levy" userId="a8761358-a268-46f9-a40e-13a812d74606" providerId="ADAL" clId="{9E591478-5489-4783-8937-444460310E68}" dt="2021-12-23T12:14:05.493" v="4567" actId="571"/>
          <ac:spMkLst>
            <pc:docMk/>
            <pc:sldMk cId="3847587363" sldId="412"/>
            <ac:spMk id="48" creationId="{FF9148A8-EB96-4D94-8343-5265DB68E7A5}"/>
          </ac:spMkLst>
        </pc:spChg>
        <pc:spChg chg="add mod">
          <ac:chgData name="Adi Levy" userId="a8761358-a268-46f9-a40e-13a812d74606" providerId="ADAL" clId="{9E591478-5489-4783-8937-444460310E68}" dt="2021-12-23T12:14:08.215" v="4568" actId="571"/>
          <ac:spMkLst>
            <pc:docMk/>
            <pc:sldMk cId="3847587363" sldId="412"/>
            <ac:spMk id="49" creationId="{503735AD-62CB-4F29-AA1E-98B8C91E0FB5}"/>
          </ac:spMkLst>
        </pc:spChg>
        <pc:picChg chg="del">
          <ac:chgData name="Adi Levy" userId="a8761358-a268-46f9-a40e-13a812d74606" providerId="ADAL" clId="{9E591478-5489-4783-8937-444460310E68}" dt="2021-12-23T12:00:34.314" v="4419" actId="478"/>
          <ac:picMkLst>
            <pc:docMk/>
            <pc:sldMk cId="3847587363" sldId="412"/>
            <ac:picMk id="4" creationId="{2249A8C1-4128-45FC-859A-49C3061C9FB7}"/>
          </ac:picMkLst>
        </pc:picChg>
        <pc:picChg chg="add mod">
          <ac:chgData name="Adi Levy" userId="a8761358-a268-46f9-a40e-13a812d74606" providerId="ADAL" clId="{9E591478-5489-4783-8937-444460310E68}" dt="2021-12-23T12:04:13.625" v="4486" actId="1076"/>
          <ac:picMkLst>
            <pc:docMk/>
            <pc:sldMk cId="3847587363" sldId="412"/>
            <ac:picMk id="31" creationId="{214B9805-77BC-4558-A1A6-30CB86D74255}"/>
          </ac:picMkLst>
        </pc:picChg>
        <pc:picChg chg="add del mod">
          <ac:chgData name="Adi Levy" userId="a8761358-a268-46f9-a40e-13a812d74606" providerId="ADAL" clId="{9E591478-5489-4783-8937-444460310E68}" dt="2021-12-23T12:02:51.656" v="4474" actId="478"/>
          <ac:picMkLst>
            <pc:docMk/>
            <pc:sldMk cId="3847587363" sldId="412"/>
            <ac:picMk id="32" creationId="{72B4EF28-6FB5-4059-BDBE-08BC69F44AFC}"/>
          </ac:picMkLst>
        </pc:picChg>
        <pc:picChg chg="add mod">
          <ac:chgData name="Adi Levy" userId="a8761358-a268-46f9-a40e-13a812d74606" providerId="ADAL" clId="{9E591478-5489-4783-8937-444460310E68}" dt="2021-12-23T12:13:57.559" v="4565" actId="571"/>
          <ac:picMkLst>
            <pc:docMk/>
            <pc:sldMk cId="3847587363" sldId="412"/>
            <ac:picMk id="45" creationId="{D8E7C95F-8D20-443F-AB4C-4DCDE069D971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7T12:12:00.762" v="11115"/>
        <pc:sldMkLst>
          <pc:docMk/>
          <pc:sldMk cId="3897929571" sldId="413"/>
        </pc:sldMkLst>
        <pc:spChg chg="mod">
          <ac:chgData name="Adi Levy" userId="a8761358-a268-46f9-a40e-13a812d74606" providerId="ADAL" clId="{9E591478-5489-4783-8937-444460310E68}" dt="2021-12-26T22:50:37.540" v="9982" actId="20577"/>
          <ac:spMkLst>
            <pc:docMk/>
            <pc:sldMk cId="3897929571" sldId="413"/>
            <ac:spMk id="2" creationId="{6293F1AD-E1BD-40D4-9214-455EFE43851C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6" creationId="{F7FE7EB5-0044-4F90-BA9B-FBCBB32773DA}"/>
          </ac:spMkLst>
        </pc:spChg>
        <pc:spChg chg="add mod">
          <ac:chgData name="Adi Levy" userId="a8761358-a268-46f9-a40e-13a812d74606" providerId="ADAL" clId="{9E591478-5489-4783-8937-444460310E68}" dt="2021-12-26T23:24:02.647" v="10817" actId="20577"/>
          <ac:spMkLst>
            <pc:docMk/>
            <pc:sldMk cId="3897929571" sldId="413"/>
            <ac:spMk id="18" creationId="{E37ECD76-523D-42AB-BEBE-DD35EA7F4EFE}"/>
          </ac:spMkLst>
        </pc:spChg>
        <pc:spChg chg="add mod">
          <ac:chgData name="Adi Levy" userId="a8761358-a268-46f9-a40e-13a812d74606" providerId="ADAL" clId="{9E591478-5489-4783-8937-444460310E68}" dt="2021-12-23T12:34:58.622" v="4646" actId="14100"/>
          <ac:spMkLst>
            <pc:docMk/>
            <pc:sldMk cId="3897929571" sldId="413"/>
            <ac:spMk id="21" creationId="{F30C9AF5-133D-44CF-A607-7C0825F7E4BB}"/>
          </ac:spMkLst>
        </pc:spChg>
        <pc:spChg chg="add mod">
          <ac:chgData name="Adi Levy" userId="a8761358-a268-46f9-a40e-13a812d74606" providerId="ADAL" clId="{9E591478-5489-4783-8937-444460310E68}" dt="2021-12-23T12:34:56.492" v="4645" actId="14100"/>
          <ac:spMkLst>
            <pc:docMk/>
            <pc:sldMk cId="3897929571" sldId="413"/>
            <ac:spMk id="22" creationId="{A69558CE-2D0F-4B83-848B-D450014524DC}"/>
          </ac:spMkLst>
        </pc:spChg>
        <pc:spChg chg="add mod">
          <ac:chgData name="Adi Levy" userId="a8761358-a268-46f9-a40e-13a812d74606" providerId="ADAL" clId="{9E591478-5489-4783-8937-444460310E68}" dt="2021-12-23T12:35:11.913" v="4652" actId="14100"/>
          <ac:spMkLst>
            <pc:docMk/>
            <pc:sldMk cId="3897929571" sldId="413"/>
            <ac:spMk id="23" creationId="{4CB523B5-4A9D-49E1-AB32-F2273A6FE30C}"/>
          </ac:spMkLst>
        </pc:spChg>
        <pc:spChg chg="add mod">
          <ac:chgData name="Adi Levy" userId="a8761358-a268-46f9-a40e-13a812d74606" providerId="ADAL" clId="{9E591478-5489-4783-8937-444460310E68}" dt="2021-12-23T12:36:28.884" v="4661" actId="1076"/>
          <ac:spMkLst>
            <pc:docMk/>
            <pc:sldMk cId="3897929571" sldId="413"/>
            <ac:spMk id="24" creationId="{254679A5-C92D-4276-B073-B95AF30DFF06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35" creationId="{A536D214-7BB3-48A9-952C-915FD1BF02B6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36" creationId="{9D1F646A-D101-4270-8CAB-F868BF820F29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37" creationId="{0A2EC3C8-FD54-400C-A3A8-C5F355AFA9BD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38" creationId="{28E3AC99-6C11-44EB-AE1B-FD37142E51E7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0" creationId="{4022DDA9-B340-4C33-AE3F-2705511DC3FC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1" creationId="{868A402B-A922-496E-A837-B95EE7A7093C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2" creationId="{359FCDB9-D392-440F-8567-73E35E477DC9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3" creationId="{1182FB56-F4AD-466D-83D1-666227641A3A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4" creationId="{E310B6A6-78A5-48CE-8C7C-1E62DE87DF50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7" creationId="{76A69F20-CBE6-4940-9371-D671CBD490AF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8" creationId="{FF9148A8-EB96-4D94-8343-5265DB68E7A5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9" creationId="{503735AD-62CB-4F29-AA1E-98B8C91E0FB5}"/>
          </ac:spMkLst>
        </pc:spChg>
        <pc:picChg chg="add mod">
          <ac:chgData name="Adi Levy" userId="a8761358-a268-46f9-a40e-13a812d74606" providerId="ADAL" clId="{9E591478-5489-4783-8937-444460310E68}" dt="2021-12-23T12:35:05.883" v="4649" actId="1076"/>
          <ac:picMkLst>
            <pc:docMk/>
            <pc:sldMk cId="3897929571" sldId="413"/>
            <ac:picMk id="4" creationId="{AB084F0F-E730-4404-B347-439783DBB7C8}"/>
          </ac:picMkLst>
        </pc:picChg>
        <pc:picChg chg="del">
          <ac:chgData name="Adi Levy" userId="a8761358-a268-46f9-a40e-13a812d74606" providerId="ADAL" clId="{9E591478-5489-4783-8937-444460310E68}" dt="2021-12-23T12:16:52.898" v="4582" actId="478"/>
          <ac:picMkLst>
            <pc:docMk/>
            <pc:sldMk cId="3897929571" sldId="413"/>
            <ac:picMk id="31" creationId="{214B9805-77BC-4558-A1A6-30CB86D74255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6T22:50:44.174" v="9983" actId="20577"/>
        <pc:sldMkLst>
          <pc:docMk/>
          <pc:sldMk cId="1442780746" sldId="414"/>
        </pc:sldMkLst>
        <pc:spChg chg="mod">
          <ac:chgData name="Adi Levy" userId="a8761358-a268-46f9-a40e-13a812d74606" providerId="ADAL" clId="{9E591478-5489-4783-8937-444460310E68}" dt="2021-12-26T22:50:44.174" v="9983" actId="20577"/>
          <ac:spMkLst>
            <pc:docMk/>
            <pc:sldMk cId="1442780746" sldId="414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12:37:53.777" v="4700" actId="1076"/>
          <ac:spMkLst>
            <pc:docMk/>
            <pc:sldMk cId="1442780746" sldId="414"/>
            <ac:spMk id="6" creationId="{F7FE7EB5-0044-4F90-BA9B-FBCBB32773DA}"/>
          </ac:spMkLst>
        </pc:spChg>
        <pc:spChg chg="add mod">
          <ac:chgData name="Adi Levy" userId="a8761358-a268-46f9-a40e-13a812d74606" providerId="ADAL" clId="{9E591478-5489-4783-8937-444460310E68}" dt="2021-12-23T12:38:08.208" v="4704" actId="14100"/>
          <ac:spMkLst>
            <pc:docMk/>
            <pc:sldMk cId="1442780746" sldId="414"/>
            <ac:spMk id="18" creationId="{EF6A03F8-2BFC-47D9-8792-4C92905900AF}"/>
          </ac:spMkLst>
        </pc:spChg>
        <pc:spChg chg="add mod">
          <ac:chgData name="Adi Levy" userId="a8761358-a268-46f9-a40e-13a812d74606" providerId="ADAL" clId="{9E591478-5489-4783-8937-444460310E68}" dt="2021-12-23T12:38:12.671" v="4705" actId="571"/>
          <ac:spMkLst>
            <pc:docMk/>
            <pc:sldMk cId="1442780746" sldId="414"/>
            <ac:spMk id="19" creationId="{A90594A5-B1D4-473D-81E9-776E8CF9EBB5}"/>
          </ac:spMkLst>
        </pc:spChg>
        <pc:spChg chg="add mod">
          <ac:chgData name="Adi Levy" userId="a8761358-a268-46f9-a40e-13a812d74606" providerId="ADAL" clId="{9E591478-5489-4783-8937-444460310E68}" dt="2021-12-23T12:38:15.991" v="4706" actId="571"/>
          <ac:spMkLst>
            <pc:docMk/>
            <pc:sldMk cId="1442780746" sldId="414"/>
            <ac:spMk id="20" creationId="{40F09FD1-EF93-4C91-AAA6-DA7822A15EFB}"/>
          </ac:spMkLst>
        </pc:spChg>
        <pc:spChg chg="add mod">
          <ac:chgData name="Adi Levy" userId="a8761358-a268-46f9-a40e-13a812d74606" providerId="ADAL" clId="{9E591478-5489-4783-8937-444460310E68}" dt="2021-12-23T12:38:19.075" v="4707" actId="571"/>
          <ac:spMkLst>
            <pc:docMk/>
            <pc:sldMk cId="1442780746" sldId="414"/>
            <ac:spMk id="21" creationId="{68C080AA-6EFE-47DC-8032-D6914B771BFE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35" creationId="{A536D214-7BB3-48A9-952C-915FD1BF02B6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36" creationId="{9D1F646A-D101-4270-8CAB-F868BF820F29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37" creationId="{0A2EC3C8-FD54-400C-A3A8-C5F355AFA9BD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38" creationId="{28E3AC99-6C11-44EB-AE1B-FD37142E51E7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40" creationId="{4022DDA9-B340-4C33-AE3F-2705511DC3FC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41" creationId="{868A402B-A922-496E-A837-B95EE7A7093C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42" creationId="{359FCDB9-D392-440F-8567-73E35E477DC9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43" creationId="{1182FB56-F4AD-466D-83D1-666227641A3A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44" creationId="{E310B6A6-78A5-48CE-8C7C-1E62DE87DF50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47" creationId="{76A69F20-CBE6-4940-9371-D671CBD490AF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48" creationId="{FF9148A8-EB96-4D94-8343-5265DB68E7A5}"/>
          </ac:spMkLst>
        </pc:spChg>
        <pc:spChg chg="del">
          <ac:chgData name="Adi Levy" userId="a8761358-a268-46f9-a40e-13a812d74606" providerId="ADAL" clId="{9E591478-5489-4783-8937-444460310E68}" dt="2021-12-23T12:37:35.445" v="4683" actId="478"/>
          <ac:spMkLst>
            <pc:docMk/>
            <pc:sldMk cId="1442780746" sldId="414"/>
            <ac:spMk id="49" creationId="{503735AD-62CB-4F29-AA1E-98B8C91E0FB5}"/>
          </ac:spMkLst>
        </pc:spChg>
      </pc:sldChg>
      <pc:sldChg chg="add del">
        <pc:chgData name="Adi Levy" userId="a8761358-a268-46f9-a40e-13a812d74606" providerId="ADAL" clId="{9E591478-5489-4783-8937-444460310E68}" dt="2021-12-23T12:38:48.070" v="4712"/>
        <pc:sldMkLst>
          <pc:docMk/>
          <pc:sldMk cId="68492682" sldId="415"/>
        </pc:sldMkLst>
      </pc:sldChg>
      <pc:sldChg chg="addSp delSp modSp add mod ord delAnim modAnim">
        <pc:chgData name="Adi Levy" userId="a8761358-a268-46f9-a40e-13a812d74606" providerId="ADAL" clId="{9E591478-5489-4783-8937-444460310E68}" dt="2021-12-26T22:50:49.366" v="9984" actId="20577"/>
        <pc:sldMkLst>
          <pc:docMk/>
          <pc:sldMk cId="2721166393" sldId="415"/>
        </pc:sldMkLst>
        <pc:spChg chg="mod">
          <ac:chgData name="Adi Levy" userId="a8761358-a268-46f9-a40e-13a812d74606" providerId="ADAL" clId="{9E591478-5489-4783-8937-444460310E68}" dt="2021-12-26T22:50:49.366" v="9984" actId="20577"/>
          <ac:spMkLst>
            <pc:docMk/>
            <pc:sldMk cId="2721166393" sldId="415"/>
            <ac:spMk id="2" creationId="{6293F1AD-E1BD-40D4-9214-455EFE43851C}"/>
          </ac:spMkLst>
        </pc:spChg>
        <pc:spChg chg="add mod">
          <ac:chgData name="Adi Levy" userId="a8761358-a268-46f9-a40e-13a812d74606" providerId="ADAL" clId="{9E591478-5489-4783-8937-444460310E68}" dt="2021-12-23T12:44:52.315" v="4871" actId="1076"/>
          <ac:spMkLst>
            <pc:docMk/>
            <pc:sldMk cId="2721166393" sldId="415"/>
            <ac:spMk id="11" creationId="{17DC1C58-C207-4D9F-A983-C86F8AEAFDBD}"/>
          </ac:spMkLst>
        </pc:spChg>
        <pc:spChg chg="add mod">
          <ac:chgData name="Adi Levy" userId="a8761358-a268-46f9-a40e-13a812d74606" providerId="ADAL" clId="{9E591478-5489-4783-8937-444460310E68}" dt="2021-12-23T12:44:52.315" v="4871" actId="1076"/>
          <ac:spMkLst>
            <pc:docMk/>
            <pc:sldMk cId="2721166393" sldId="415"/>
            <ac:spMk id="12" creationId="{EE7E5976-D5FF-4D6B-9CA9-015A4FE37B57}"/>
          </ac:spMkLst>
        </pc:spChg>
        <pc:spChg chg="add mod">
          <ac:chgData name="Adi Levy" userId="a8761358-a268-46f9-a40e-13a812d74606" providerId="ADAL" clId="{9E591478-5489-4783-8937-444460310E68}" dt="2021-12-23T12:44:52.315" v="4871" actId="1076"/>
          <ac:spMkLst>
            <pc:docMk/>
            <pc:sldMk cId="2721166393" sldId="415"/>
            <ac:spMk id="13" creationId="{67785425-9006-4EA2-8FB7-601A2FF3579B}"/>
          </ac:spMkLst>
        </pc:spChg>
        <pc:spChg chg="add mod">
          <ac:chgData name="Adi Levy" userId="a8761358-a268-46f9-a40e-13a812d74606" providerId="ADAL" clId="{9E591478-5489-4783-8937-444460310E68}" dt="2021-12-23T12:45:57.609" v="4925" actId="12"/>
          <ac:spMkLst>
            <pc:docMk/>
            <pc:sldMk cId="2721166393" sldId="415"/>
            <ac:spMk id="15" creationId="{34981948-FDAF-4CE5-861E-AF9C195AB36C}"/>
          </ac:spMkLst>
        </pc:spChg>
        <pc:spChg chg="mod">
          <ac:chgData name="Adi Levy" userId="a8761358-a268-46f9-a40e-13a812d74606" providerId="ADAL" clId="{9E591478-5489-4783-8937-444460310E68}" dt="2021-12-23T12:42:41.833" v="4820" actId="20577"/>
          <ac:spMkLst>
            <pc:docMk/>
            <pc:sldMk cId="2721166393" sldId="415"/>
            <ac:spMk id="18" creationId="{E37ECD76-523D-42AB-BEBE-DD35EA7F4EFE}"/>
          </ac:spMkLst>
        </pc:spChg>
        <pc:spChg chg="del">
          <ac:chgData name="Adi Levy" userId="a8761358-a268-46f9-a40e-13a812d74606" providerId="ADAL" clId="{9E591478-5489-4783-8937-444460310E68}" dt="2021-12-23T12:39:05.659" v="4717" actId="478"/>
          <ac:spMkLst>
            <pc:docMk/>
            <pc:sldMk cId="2721166393" sldId="415"/>
            <ac:spMk id="21" creationId="{F30C9AF5-133D-44CF-A607-7C0825F7E4BB}"/>
          </ac:spMkLst>
        </pc:spChg>
        <pc:spChg chg="del">
          <ac:chgData name="Adi Levy" userId="a8761358-a268-46f9-a40e-13a812d74606" providerId="ADAL" clId="{9E591478-5489-4783-8937-444460310E68}" dt="2021-12-23T12:39:05.659" v="4717" actId="478"/>
          <ac:spMkLst>
            <pc:docMk/>
            <pc:sldMk cId="2721166393" sldId="415"/>
            <ac:spMk id="22" creationId="{A69558CE-2D0F-4B83-848B-D450014524DC}"/>
          </ac:spMkLst>
        </pc:spChg>
        <pc:spChg chg="del">
          <ac:chgData name="Adi Levy" userId="a8761358-a268-46f9-a40e-13a812d74606" providerId="ADAL" clId="{9E591478-5489-4783-8937-444460310E68}" dt="2021-12-23T12:39:05.659" v="4717" actId="478"/>
          <ac:spMkLst>
            <pc:docMk/>
            <pc:sldMk cId="2721166393" sldId="415"/>
            <ac:spMk id="23" creationId="{4CB523B5-4A9D-49E1-AB32-F2273A6FE30C}"/>
          </ac:spMkLst>
        </pc:spChg>
        <pc:spChg chg="del">
          <ac:chgData name="Adi Levy" userId="a8761358-a268-46f9-a40e-13a812d74606" providerId="ADAL" clId="{9E591478-5489-4783-8937-444460310E68}" dt="2021-12-23T12:39:05.659" v="4717" actId="478"/>
          <ac:spMkLst>
            <pc:docMk/>
            <pc:sldMk cId="2721166393" sldId="415"/>
            <ac:spMk id="24" creationId="{254679A5-C92D-4276-B073-B95AF30DFF06}"/>
          </ac:spMkLst>
        </pc:spChg>
        <pc:picChg chg="del">
          <ac:chgData name="Adi Levy" userId="a8761358-a268-46f9-a40e-13a812d74606" providerId="ADAL" clId="{9E591478-5489-4783-8937-444460310E68}" dt="2021-12-23T12:39:03.931" v="4716" actId="478"/>
          <ac:picMkLst>
            <pc:docMk/>
            <pc:sldMk cId="2721166393" sldId="415"/>
            <ac:picMk id="4" creationId="{AB084F0F-E730-4404-B347-439783DBB7C8}"/>
          </ac:picMkLst>
        </pc:picChg>
        <pc:picChg chg="add mod">
          <ac:chgData name="Adi Levy" userId="a8761358-a268-46f9-a40e-13a812d74606" providerId="ADAL" clId="{9E591478-5489-4783-8937-444460310E68}" dt="2021-12-23T12:44:52.315" v="4871" actId="1076"/>
          <ac:picMkLst>
            <pc:docMk/>
            <pc:sldMk cId="2721166393" sldId="415"/>
            <ac:picMk id="10" creationId="{B6A4F279-8C95-4824-B7E1-D4E36B7BC6B8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6T22:51:23.247" v="9988" actId="20577"/>
        <pc:sldMkLst>
          <pc:docMk/>
          <pc:sldMk cId="2665926482" sldId="416"/>
        </pc:sldMkLst>
        <pc:spChg chg="mod">
          <ac:chgData name="Adi Levy" userId="a8761358-a268-46f9-a40e-13a812d74606" providerId="ADAL" clId="{9E591478-5489-4783-8937-444460310E68}" dt="2021-12-26T22:51:23.247" v="9988" actId="20577"/>
          <ac:spMkLst>
            <pc:docMk/>
            <pc:sldMk cId="2665926482" sldId="416"/>
            <ac:spMk id="2" creationId="{6293F1AD-E1BD-40D4-9214-455EFE43851C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6" creationId="{F7FE7EB5-0044-4F90-BA9B-FBCBB32773DA}"/>
          </ac:spMkLst>
        </pc:spChg>
        <pc:spChg chg="add mod">
          <ac:chgData name="Adi Levy" userId="a8761358-a268-46f9-a40e-13a812d74606" providerId="ADAL" clId="{9E591478-5489-4783-8937-444460310E68}" dt="2021-12-23T12:51:00.024" v="4974" actId="1076"/>
          <ac:spMkLst>
            <pc:docMk/>
            <pc:sldMk cId="2665926482" sldId="416"/>
            <ac:spMk id="8" creationId="{891A481C-EA84-46DE-8E3C-7A998FB1A254}"/>
          </ac:spMkLst>
        </pc:spChg>
        <pc:spChg chg="add mod">
          <ac:chgData name="Adi Levy" userId="a8761358-a268-46f9-a40e-13a812d74606" providerId="ADAL" clId="{9E591478-5489-4783-8937-444460310E68}" dt="2021-12-23T12:51:00.024" v="4974" actId="1076"/>
          <ac:spMkLst>
            <pc:docMk/>
            <pc:sldMk cId="2665926482" sldId="416"/>
            <ac:spMk id="19" creationId="{DD4D9A17-C141-4263-9FE9-851A5B3FAA5A}"/>
          </ac:spMkLst>
        </pc:spChg>
        <pc:spChg chg="add del mod">
          <ac:chgData name="Adi Levy" userId="a8761358-a268-46f9-a40e-13a812d74606" providerId="ADAL" clId="{9E591478-5489-4783-8937-444460310E68}" dt="2021-12-23T12:48:37.286" v="4948" actId="478"/>
          <ac:spMkLst>
            <pc:docMk/>
            <pc:sldMk cId="2665926482" sldId="416"/>
            <ac:spMk id="20" creationId="{1E438DA5-AA52-4EEC-AA7D-99F14A864FF0}"/>
          </ac:spMkLst>
        </pc:spChg>
        <pc:spChg chg="add mod">
          <ac:chgData name="Adi Levy" userId="a8761358-a268-46f9-a40e-13a812d74606" providerId="ADAL" clId="{9E591478-5489-4783-8937-444460310E68}" dt="2021-12-23T12:56:21.526" v="5024" actId="1076"/>
          <ac:spMkLst>
            <pc:docMk/>
            <pc:sldMk cId="2665926482" sldId="416"/>
            <ac:spMk id="25" creationId="{D288AC68-5C59-4A86-838A-0676FE6C3AD9}"/>
          </ac:spMkLst>
        </pc:spChg>
        <pc:spChg chg="add mod">
          <ac:chgData name="Adi Levy" userId="a8761358-a268-46f9-a40e-13a812d74606" providerId="ADAL" clId="{9E591478-5489-4783-8937-444460310E68}" dt="2021-12-23T12:57:00.023" v="5035" actId="14100"/>
          <ac:spMkLst>
            <pc:docMk/>
            <pc:sldMk cId="2665926482" sldId="416"/>
            <ac:spMk id="26" creationId="{C473E6D0-2D50-481D-AB36-0249BD987DB8}"/>
          </ac:spMkLst>
        </pc:spChg>
        <pc:spChg chg="add mod">
          <ac:chgData name="Adi Levy" userId="a8761358-a268-46f9-a40e-13a812d74606" providerId="ADAL" clId="{9E591478-5489-4783-8937-444460310E68}" dt="2021-12-23T12:56:53.820" v="5033" actId="1076"/>
          <ac:spMkLst>
            <pc:docMk/>
            <pc:sldMk cId="2665926482" sldId="416"/>
            <ac:spMk id="27" creationId="{F2D1AB2D-8873-407A-9F15-8ED4037968CE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35" creationId="{A536D214-7BB3-48A9-952C-915FD1BF02B6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36" creationId="{9D1F646A-D101-4270-8CAB-F868BF820F29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37" creationId="{0A2EC3C8-FD54-400C-A3A8-C5F355AFA9BD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38" creationId="{28E3AC99-6C11-44EB-AE1B-FD37142E51E7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40" creationId="{4022DDA9-B340-4C33-AE3F-2705511DC3FC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41" creationId="{868A402B-A922-496E-A837-B95EE7A7093C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42" creationId="{359FCDB9-D392-440F-8567-73E35E477DC9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43" creationId="{1182FB56-F4AD-466D-83D1-666227641A3A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44" creationId="{E310B6A6-78A5-48CE-8C7C-1E62DE87DF50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47" creationId="{76A69F20-CBE6-4940-9371-D671CBD490AF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48" creationId="{FF9148A8-EB96-4D94-8343-5265DB68E7A5}"/>
          </ac:spMkLst>
        </pc:spChg>
        <pc:spChg chg="del">
          <ac:chgData name="Adi Levy" userId="a8761358-a268-46f9-a40e-13a812d74606" providerId="ADAL" clId="{9E591478-5489-4783-8937-444460310E68}" dt="2021-12-23T12:47:38.605" v="4935" actId="478"/>
          <ac:spMkLst>
            <pc:docMk/>
            <pc:sldMk cId="2665926482" sldId="416"/>
            <ac:spMk id="49" creationId="{503735AD-62CB-4F29-AA1E-98B8C91E0FB5}"/>
          </ac:spMkLst>
        </pc:spChg>
        <pc:picChg chg="add mod">
          <ac:chgData name="Adi Levy" userId="a8761358-a268-46f9-a40e-13a812d74606" providerId="ADAL" clId="{9E591478-5489-4783-8937-444460310E68}" dt="2021-12-23T12:56:39.347" v="5027" actId="1076"/>
          <ac:picMkLst>
            <pc:docMk/>
            <pc:sldMk cId="2665926482" sldId="416"/>
            <ac:picMk id="18" creationId="{02260979-67CF-4F65-8F4E-1BB83123FD57}"/>
          </ac:picMkLst>
        </pc:picChg>
        <pc:picChg chg="del">
          <ac:chgData name="Adi Levy" userId="a8761358-a268-46f9-a40e-13a812d74606" providerId="ADAL" clId="{9E591478-5489-4783-8937-444460310E68}" dt="2021-12-23T12:47:38.605" v="4935" actId="478"/>
          <ac:picMkLst>
            <pc:docMk/>
            <pc:sldMk cId="2665926482" sldId="416"/>
            <ac:picMk id="31" creationId="{214B9805-77BC-4558-A1A6-30CB86D74255}"/>
          </ac:picMkLst>
        </pc:picChg>
        <pc:cxnChg chg="add mod">
          <ac:chgData name="Adi Levy" userId="a8761358-a268-46f9-a40e-13a812d74606" providerId="ADAL" clId="{9E591478-5489-4783-8937-444460310E68}" dt="2021-12-23T12:51:00.024" v="4974" actId="1076"/>
          <ac:cxnSpMkLst>
            <pc:docMk/>
            <pc:sldMk cId="2665926482" sldId="416"/>
            <ac:cxnSpMk id="4" creationId="{3F356EE5-1DE8-44D3-B5AB-D7F954E89196}"/>
          </ac:cxnSpMkLst>
        </pc:cxnChg>
      </pc:sldChg>
      <pc:sldChg chg="modSp add ord modAnim">
        <pc:chgData name="Adi Levy" userId="a8761358-a268-46f9-a40e-13a812d74606" providerId="ADAL" clId="{9E591478-5489-4783-8937-444460310E68}" dt="2021-12-26T22:50:53.960" v="9985" actId="20577"/>
        <pc:sldMkLst>
          <pc:docMk/>
          <pc:sldMk cId="4279969722" sldId="417"/>
        </pc:sldMkLst>
        <pc:spChg chg="mod">
          <ac:chgData name="Adi Levy" userId="a8761358-a268-46f9-a40e-13a812d74606" providerId="ADAL" clId="{9E591478-5489-4783-8937-444460310E68}" dt="2021-12-26T22:50:53.960" v="9985" actId="20577"/>
          <ac:spMkLst>
            <pc:docMk/>
            <pc:sldMk cId="4279969722" sldId="417"/>
            <ac:spMk id="2" creationId="{6293F1AD-E1BD-40D4-9214-455EFE43851C}"/>
          </ac:spMkLst>
        </pc:spChg>
      </pc:sldChg>
      <pc:sldChg chg="addSp delSp modSp add mod modAnim">
        <pc:chgData name="Adi Levy" userId="a8761358-a268-46f9-a40e-13a812d74606" providerId="ADAL" clId="{9E591478-5489-4783-8937-444460310E68}" dt="2021-12-26T22:51:32.009" v="9989" actId="20577"/>
        <pc:sldMkLst>
          <pc:docMk/>
          <pc:sldMk cId="2827087970" sldId="418"/>
        </pc:sldMkLst>
        <pc:spChg chg="mod">
          <ac:chgData name="Adi Levy" userId="a8761358-a268-46f9-a40e-13a812d74606" providerId="ADAL" clId="{9E591478-5489-4783-8937-444460310E68}" dt="2021-12-26T22:51:32.009" v="9989" actId="20577"/>
          <ac:spMkLst>
            <pc:docMk/>
            <pc:sldMk cId="2827087970" sldId="418"/>
            <ac:spMk id="2" creationId="{6293F1AD-E1BD-40D4-9214-455EFE43851C}"/>
          </ac:spMkLst>
        </pc:spChg>
        <pc:spChg chg="del">
          <ac:chgData name="Adi Levy" userId="a8761358-a268-46f9-a40e-13a812d74606" providerId="ADAL" clId="{9E591478-5489-4783-8937-444460310E68}" dt="2021-12-23T12:58:01.910" v="5037" actId="478"/>
          <ac:spMkLst>
            <pc:docMk/>
            <pc:sldMk cId="2827087970" sldId="418"/>
            <ac:spMk id="8" creationId="{891A481C-EA84-46DE-8E3C-7A998FB1A254}"/>
          </ac:spMkLst>
        </pc:spChg>
        <pc:spChg chg="add mod">
          <ac:chgData name="Adi Levy" userId="a8761358-a268-46f9-a40e-13a812d74606" providerId="ADAL" clId="{9E591478-5489-4783-8937-444460310E68}" dt="2021-12-23T12:58:15.356" v="5042" actId="14100"/>
          <ac:spMkLst>
            <pc:docMk/>
            <pc:sldMk cId="2827087970" sldId="418"/>
            <ac:spMk id="11" creationId="{6095B291-D1E9-49A2-B5EC-05B7492226A6}"/>
          </ac:spMkLst>
        </pc:spChg>
        <pc:spChg chg="add mod">
          <ac:chgData name="Adi Levy" userId="a8761358-a268-46f9-a40e-13a812d74606" providerId="ADAL" clId="{9E591478-5489-4783-8937-444460310E68}" dt="2021-12-23T12:58:19" v="5043" actId="571"/>
          <ac:spMkLst>
            <pc:docMk/>
            <pc:sldMk cId="2827087970" sldId="418"/>
            <ac:spMk id="12" creationId="{73002C2E-29D0-42CD-A1C9-F5AD3D8B9438}"/>
          </ac:spMkLst>
        </pc:spChg>
        <pc:spChg chg="add mod">
          <ac:chgData name="Adi Levy" userId="a8761358-a268-46f9-a40e-13a812d74606" providerId="ADAL" clId="{9E591478-5489-4783-8937-444460310E68}" dt="2021-12-23T12:58:21.976" v="5044" actId="571"/>
          <ac:spMkLst>
            <pc:docMk/>
            <pc:sldMk cId="2827087970" sldId="418"/>
            <ac:spMk id="13" creationId="{852EA427-3D97-4AFF-9EEC-C2F848CB7B91}"/>
          </ac:spMkLst>
        </pc:spChg>
        <pc:spChg chg="add mod">
          <ac:chgData name="Adi Levy" userId="a8761358-a268-46f9-a40e-13a812d74606" providerId="ADAL" clId="{9E591478-5489-4783-8937-444460310E68}" dt="2021-12-23T12:58:23.501" v="5045" actId="571"/>
          <ac:spMkLst>
            <pc:docMk/>
            <pc:sldMk cId="2827087970" sldId="418"/>
            <ac:spMk id="14" creationId="{B33131BF-4019-4600-9BCC-EB366D187380}"/>
          </ac:spMkLst>
        </pc:spChg>
        <pc:spChg chg="add mod">
          <ac:chgData name="Adi Levy" userId="a8761358-a268-46f9-a40e-13a812d74606" providerId="ADAL" clId="{9E591478-5489-4783-8937-444460310E68}" dt="2021-12-23T12:58:25.458" v="5046" actId="571"/>
          <ac:spMkLst>
            <pc:docMk/>
            <pc:sldMk cId="2827087970" sldId="418"/>
            <ac:spMk id="15" creationId="{C9CF4978-A7B0-4E0E-9B26-DBA28338CECB}"/>
          </ac:spMkLst>
        </pc:spChg>
        <pc:spChg chg="add mod">
          <ac:chgData name="Adi Levy" userId="a8761358-a268-46f9-a40e-13a812d74606" providerId="ADAL" clId="{9E591478-5489-4783-8937-444460310E68}" dt="2021-12-23T13:00:47.364" v="5104" actId="14100"/>
          <ac:spMkLst>
            <pc:docMk/>
            <pc:sldMk cId="2827087970" sldId="418"/>
            <ac:spMk id="16" creationId="{CADBA2F4-1A27-4EA8-A14A-F26C87999351}"/>
          </ac:spMkLst>
        </pc:spChg>
        <pc:spChg chg="add mod">
          <ac:chgData name="Adi Levy" userId="a8761358-a268-46f9-a40e-13a812d74606" providerId="ADAL" clId="{9E591478-5489-4783-8937-444460310E68}" dt="2021-12-23T13:00:47.364" v="5104" actId="14100"/>
          <ac:spMkLst>
            <pc:docMk/>
            <pc:sldMk cId="2827087970" sldId="418"/>
            <ac:spMk id="17" creationId="{C75DCF3C-B83D-41F3-A504-5A612A364577}"/>
          </ac:spMkLst>
        </pc:spChg>
        <pc:spChg chg="del">
          <ac:chgData name="Adi Levy" userId="a8761358-a268-46f9-a40e-13a812d74606" providerId="ADAL" clId="{9E591478-5489-4783-8937-444460310E68}" dt="2021-12-23T12:58:01.910" v="5037" actId="478"/>
          <ac:spMkLst>
            <pc:docMk/>
            <pc:sldMk cId="2827087970" sldId="418"/>
            <ac:spMk id="19" creationId="{DD4D9A17-C141-4263-9FE9-851A5B3FAA5A}"/>
          </ac:spMkLst>
        </pc:spChg>
        <pc:spChg chg="add del mod">
          <ac:chgData name="Adi Levy" userId="a8761358-a268-46f9-a40e-13a812d74606" providerId="ADAL" clId="{9E591478-5489-4783-8937-444460310E68}" dt="2021-12-23T12:59:31.920" v="5054" actId="478"/>
          <ac:spMkLst>
            <pc:docMk/>
            <pc:sldMk cId="2827087970" sldId="418"/>
            <ac:spMk id="20" creationId="{85E7F631-9161-4881-AEB6-602F68787FB9}"/>
          </ac:spMkLst>
        </pc:spChg>
        <pc:spChg chg="add mod">
          <ac:chgData name="Adi Levy" userId="a8761358-a268-46f9-a40e-13a812d74606" providerId="ADAL" clId="{9E591478-5489-4783-8937-444460310E68}" dt="2021-12-23T13:00:47.364" v="5104" actId="14100"/>
          <ac:spMkLst>
            <pc:docMk/>
            <pc:sldMk cId="2827087970" sldId="418"/>
            <ac:spMk id="21" creationId="{D2DC1728-66E0-439A-B203-89F28DB1B7A5}"/>
          </ac:spMkLst>
        </pc:spChg>
        <pc:spChg chg="add mod">
          <ac:chgData name="Adi Levy" userId="a8761358-a268-46f9-a40e-13a812d74606" providerId="ADAL" clId="{9E591478-5489-4783-8937-444460310E68}" dt="2021-12-23T13:00:47.364" v="5104" actId="14100"/>
          <ac:spMkLst>
            <pc:docMk/>
            <pc:sldMk cId="2827087970" sldId="418"/>
            <ac:spMk id="22" creationId="{6A509A0E-4EE3-4A10-B201-B2FEA6B2E208}"/>
          </ac:spMkLst>
        </pc:spChg>
        <pc:spChg chg="add mod">
          <ac:chgData name="Adi Levy" userId="a8761358-a268-46f9-a40e-13a812d74606" providerId="ADAL" clId="{9E591478-5489-4783-8937-444460310E68}" dt="2021-12-23T13:05:24.653" v="5136" actId="571"/>
          <ac:spMkLst>
            <pc:docMk/>
            <pc:sldMk cId="2827087970" sldId="418"/>
            <ac:spMk id="23" creationId="{CF4A114F-4826-4A84-9FC0-1C9F241FF4ED}"/>
          </ac:spMkLst>
        </pc:spChg>
        <pc:spChg chg="add mod">
          <ac:chgData name="Adi Levy" userId="a8761358-a268-46f9-a40e-13a812d74606" providerId="ADAL" clId="{9E591478-5489-4783-8937-444460310E68}" dt="2021-12-23T13:05:24.653" v="5136" actId="571"/>
          <ac:spMkLst>
            <pc:docMk/>
            <pc:sldMk cId="2827087970" sldId="418"/>
            <ac:spMk id="24" creationId="{800753AF-4CE5-4208-85E3-BC001094BBAB}"/>
          </ac:spMkLst>
        </pc:spChg>
        <pc:spChg chg="mod">
          <ac:chgData name="Adi Levy" userId="a8761358-a268-46f9-a40e-13a812d74606" providerId="ADAL" clId="{9E591478-5489-4783-8937-444460310E68}" dt="2021-12-23T13:00:17.401" v="5101" actId="20577"/>
          <ac:spMkLst>
            <pc:docMk/>
            <pc:sldMk cId="2827087970" sldId="418"/>
            <ac:spMk id="25" creationId="{D288AC68-5C59-4A86-838A-0676FE6C3AD9}"/>
          </ac:spMkLst>
        </pc:spChg>
        <pc:spChg chg="del">
          <ac:chgData name="Adi Levy" userId="a8761358-a268-46f9-a40e-13a812d74606" providerId="ADAL" clId="{9E591478-5489-4783-8937-444460310E68}" dt="2021-12-23T12:58:01.910" v="5037" actId="478"/>
          <ac:spMkLst>
            <pc:docMk/>
            <pc:sldMk cId="2827087970" sldId="418"/>
            <ac:spMk id="26" creationId="{C473E6D0-2D50-481D-AB36-0249BD987DB8}"/>
          </ac:spMkLst>
        </pc:spChg>
        <pc:spChg chg="del">
          <ac:chgData name="Adi Levy" userId="a8761358-a268-46f9-a40e-13a812d74606" providerId="ADAL" clId="{9E591478-5489-4783-8937-444460310E68}" dt="2021-12-23T12:58:01.910" v="5037" actId="478"/>
          <ac:spMkLst>
            <pc:docMk/>
            <pc:sldMk cId="2827087970" sldId="418"/>
            <ac:spMk id="27" creationId="{F2D1AB2D-8873-407A-9F15-8ED4037968CE}"/>
          </ac:spMkLst>
        </pc:spChg>
        <pc:cxnChg chg="del">
          <ac:chgData name="Adi Levy" userId="a8761358-a268-46f9-a40e-13a812d74606" providerId="ADAL" clId="{9E591478-5489-4783-8937-444460310E68}" dt="2021-12-23T12:58:01.910" v="5037" actId="478"/>
          <ac:cxnSpMkLst>
            <pc:docMk/>
            <pc:sldMk cId="2827087970" sldId="418"/>
            <ac:cxnSpMk id="4" creationId="{3F356EE5-1DE8-44D3-B5AB-D7F954E89196}"/>
          </ac:cxnSpMkLst>
        </pc:cxnChg>
      </pc:sldChg>
      <pc:sldChg chg="addSp delSp modSp add mod modAnim">
        <pc:chgData name="Adi Levy" userId="a8761358-a268-46f9-a40e-13a812d74606" providerId="ADAL" clId="{9E591478-5489-4783-8937-444460310E68}" dt="2021-12-26T22:51:37.911" v="9990" actId="20577"/>
        <pc:sldMkLst>
          <pc:docMk/>
          <pc:sldMk cId="649848713" sldId="419"/>
        </pc:sldMkLst>
        <pc:spChg chg="mod">
          <ac:chgData name="Adi Levy" userId="a8761358-a268-46f9-a40e-13a812d74606" providerId="ADAL" clId="{9E591478-5489-4783-8937-444460310E68}" dt="2021-12-26T22:51:37.911" v="9990" actId="20577"/>
          <ac:spMkLst>
            <pc:docMk/>
            <pc:sldMk cId="649848713" sldId="419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13:01:52.468" v="5108" actId="14100"/>
          <ac:spMkLst>
            <pc:docMk/>
            <pc:sldMk cId="649848713" sldId="419"/>
            <ac:spMk id="11" creationId="{6095B291-D1E9-49A2-B5EC-05B7492226A6}"/>
          </ac:spMkLst>
        </pc:spChg>
        <pc:spChg chg="del">
          <ac:chgData name="Adi Levy" userId="a8761358-a268-46f9-a40e-13a812d74606" providerId="ADAL" clId="{9E591478-5489-4783-8937-444460310E68}" dt="2021-12-23T13:01:46.314" v="5106" actId="478"/>
          <ac:spMkLst>
            <pc:docMk/>
            <pc:sldMk cId="649848713" sldId="419"/>
            <ac:spMk id="12" creationId="{73002C2E-29D0-42CD-A1C9-F5AD3D8B9438}"/>
          </ac:spMkLst>
        </pc:spChg>
        <pc:spChg chg="del">
          <ac:chgData name="Adi Levy" userId="a8761358-a268-46f9-a40e-13a812d74606" providerId="ADAL" clId="{9E591478-5489-4783-8937-444460310E68}" dt="2021-12-23T13:01:46.314" v="5106" actId="478"/>
          <ac:spMkLst>
            <pc:docMk/>
            <pc:sldMk cId="649848713" sldId="419"/>
            <ac:spMk id="13" creationId="{852EA427-3D97-4AFF-9EEC-C2F848CB7B91}"/>
          </ac:spMkLst>
        </pc:spChg>
        <pc:spChg chg="del">
          <ac:chgData name="Adi Levy" userId="a8761358-a268-46f9-a40e-13a812d74606" providerId="ADAL" clId="{9E591478-5489-4783-8937-444460310E68}" dt="2021-12-23T13:01:46.314" v="5106" actId="478"/>
          <ac:spMkLst>
            <pc:docMk/>
            <pc:sldMk cId="649848713" sldId="419"/>
            <ac:spMk id="14" creationId="{B33131BF-4019-4600-9BCC-EB366D187380}"/>
          </ac:spMkLst>
        </pc:spChg>
        <pc:spChg chg="del">
          <ac:chgData name="Adi Levy" userId="a8761358-a268-46f9-a40e-13a812d74606" providerId="ADAL" clId="{9E591478-5489-4783-8937-444460310E68}" dt="2021-12-23T13:01:46.314" v="5106" actId="478"/>
          <ac:spMkLst>
            <pc:docMk/>
            <pc:sldMk cId="649848713" sldId="419"/>
            <ac:spMk id="15" creationId="{C9CF4978-A7B0-4E0E-9B26-DBA28338CECB}"/>
          </ac:spMkLst>
        </pc:spChg>
        <pc:spChg chg="del">
          <ac:chgData name="Adi Levy" userId="a8761358-a268-46f9-a40e-13a812d74606" providerId="ADAL" clId="{9E591478-5489-4783-8937-444460310E68}" dt="2021-12-23T13:01:46.314" v="5106" actId="478"/>
          <ac:spMkLst>
            <pc:docMk/>
            <pc:sldMk cId="649848713" sldId="419"/>
            <ac:spMk id="16" creationId="{CADBA2F4-1A27-4EA8-A14A-F26C87999351}"/>
          </ac:spMkLst>
        </pc:spChg>
        <pc:spChg chg="del">
          <ac:chgData name="Adi Levy" userId="a8761358-a268-46f9-a40e-13a812d74606" providerId="ADAL" clId="{9E591478-5489-4783-8937-444460310E68}" dt="2021-12-23T13:01:46.314" v="5106" actId="478"/>
          <ac:spMkLst>
            <pc:docMk/>
            <pc:sldMk cId="649848713" sldId="419"/>
            <ac:spMk id="17" creationId="{C75DCF3C-B83D-41F3-A504-5A612A364577}"/>
          </ac:spMkLst>
        </pc:spChg>
        <pc:spChg chg="add mod">
          <ac:chgData name="Adi Levy" userId="a8761358-a268-46f9-a40e-13a812d74606" providerId="ADAL" clId="{9E591478-5489-4783-8937-444460310E68}" dt="2021-12-23T13:02:08.650" v="5113" actId="14100"/>
          <ac:spMkLst>
            <pc:docMk/>
            <pc:sldMk cId="649848713" sldId="419"/>
            <ac:spMk id="19" creationId="{03DD52C4-3B2E-47CB-8CC5-77C13852567F}"/>
          </ac:spMkLst>
        </pc:spChg>
        <pc:spChg chg="add mod">
          <ac:chgData name="Adi Levy" userId="a8761358-a268-46f9-a40e-13a812d74606" providerId="ADAL" clId="{9E591478-5489-4783-8937-444460310E68}" dt="2021-12-23T13:02:11.761" v="5114" actId="571"/>
          <ac:spMkLst>
            <pc:docMk/>
            <pc:sldMk cId="649848713" sldId="419"/>
            <ac:spMk id="20" creationId="{22F23C3E-710D-4DE3-A009-32D5C07377C2}"/>
          </ac:spMkLst>
        </pc:spChg>
        <pc:spChg chg="del">
          <ac:chgData name="Adi Levy" userId="a8761358-a268-46f9-a40e-13a812d74606" providerId="ADAL" clId="{9E591478-5489-4783-8937-444460310E68}" dt="2021-12-23T13:01:46.314" v="5106" actId="478"/>
          <ac:spMkLst>
            <pc:docMk/>
            <pc:sldMk cId="649848713" sldId="419"/>
            <ac:spMk id="21" creationId="{D2DC1728-66E0-439A-B203-89F28DB1B7A5}"/>
          </ac:spMkLst>
        </pc:spChg>
        <pc:spChg chg="del">
          <ac:chgData name="Adi Levy" userId="a8761358-a268-46f9-a40e-13a812d74606" providerId="ADAL" clId="{9E591478-5489-4783-8937-444460310E68}" dt="2021-12-23T13:01:46.314" v="5106" actId="478"/>
          <ac:spMkLst>
            <pc:docMk/>
            <pc:sldMk cId="649848713" sldId="419"/>
            <ac:spMk id="22" creationId="{6A509A0E-4EE3-4A10-B201-B2FEA6B2E208}"/>
          </ac:spMkLst>
        </pc:spChg>
        <pc:spChg chg="add mod">
          <ac:chgData name="Adi Levy" userId="a8761358-a268-46f9-a40e-13a812d74606" providerId="ADAL" clId="{9E591478-5489-4783-8937-444460310E68}" dt="2021-12-23T13:02:20.039" v="5115" actId="571"/>
          <ac:spMkLst>
            <pc:docMk/>
            <pc:sldMk cId="649848713" sldId="419"/>
            <ac:spMk id="23" creationId="{20883665-652D-4425-9C37-5A39FBD0404E}"/>
          </ac:spMkLst>
        </pc:spChg>
        <pc:spChg chg="add mod">
          <ac:chgData name="Adi Levy" userId="a8761358-a268-46f9-a40e-13a812d74606" providerId="ADAL" clId="{9E591478-5489-4783-8937-444460310E68}" dt="2021-12-23T13:02:22.164" v="5116" actId="571"/>
          <ac:spMkLst>
            <pc:docMk/>
            <pc:sldMk cId="649848713" sldId="419"/>
            <ac:spMk id="24" creationId="{FF27BC69-55BA-4477-A712-28EF467A84B9}"/>
          </ac:spMkLst>
        </pc:spChg>
        <pc:spChg chg="add mod">
          <ac:chgData name="Adi Levy" userId="a8761358-a268-46f9-a40e-13a812d74606" providerId="ADAL" clId="{9E591478-5489-4783-8937-444460310E68}" dt="2021-12-23T13:04:09.995" v="5125" actId="1076"/>
          <ac:spMkLst>
            <pc:docMk/>
            <pc:sldMk cId="649848713" sldId="419"/>
            <ac:spMk id="26" creationId="{0CE54F7D-4F6D-4AE2-882E-6466A1B31171}"/>
          </ac:spMkLst>
        </pc:spChg>
      </pc:sldChg>
      <pc:sldChg chg="add del">
        <pc:chgData name="Adi Levy" userId="a8761358-a268-46f9-a40e-13a812d74606" providerId="ADAL" clId="{9E591478-5489-4783-8937-444460310E68}" dt="2021-12-23T13:02:01.353" v="5110"/>
        <pc:sldMkLst>
          <pc:docMk/>
          <pc:sldMk cId="1379674492" sldId="420"/>
        </pc:sldMkLst>
      </pc:sldChg>
      <pc:sldChg chg="addSp delSp modSp add mod delAnim">
        <pc:chgData name="Adi Levy" userId="a8761358-a268-46f9-a40e-13a812d74606" providerId="ADAL" clId="{9E591478-5489-4783-8937-444460310E68}" dt="2021-12-26T22:51:41.272" v="9991" actId="20577"/>
        <pc:sldMkLst>
          <pc:docMk/>
          <pc:sldMk cId="3843783093" sldId="420"/>
        </pc:sldMkLst>
        <pc:spChg chg="mod">
          <ac:chgData name="Adi Levy" userId="a8761358-a268-46f9-a40e-13a812d74606" providerId="ADAL" clId="{9E591478-5489-4783-8937-444460310E68}" dt="2021-12-26T22:51:41.272" v="9991" actId="20577"/>
          <ac:spMkLst>
            <pc:docMk/>
            <pc:sldMk cId="3843783093" sldId="420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13:03:46.642" v="5122" actId="14100"/>
          <ac:spMkLst>
            <pc:docMk/>
            <pc:sldMk cId="3843783093" sldId="420"/>
            <ac:spMk id="11" creationId="{6095B291-D1E9-49A2-B5EC-05B7492226A6}"/>
          </ac:spMkLst>
        </pc:spChg>
        <pc:spChg chg="add mod">
          <ac:chgData name="Adi Levy" userId="a8761358-a268-46f9-a40e-13a812d74606" providerId="ADAL" clId="{9E591478-5489-4783-8937-444460310E68}" dt="2021-12-23T13:07:48.007" v="5144" actId="14100"/>
          <ac:spMkLst>
            <pc:docMk/>
            <pc:sldMk cId="3843783093" sldId="420"/>
            <ac:spMk id="12" creationId="{D83A0B37-41AC-4F92-B333-743D572EAE3F}"/>
          </ac:spMkLst>
        </pc:spChg>
        <pc:spChg chg="del">
          <ac:chgData name="Adi Levy" userId="a8761358-a268-46f9-a40e-13a812d74606" providerId="ADAL" clId="{9E591478-5489-4783-8937-444460310E68}" dt="2021-12-23T13:04:00.486" v="5123" actId="478"/>
          <ac:spMkLst>
            <pc:docMk/>
            <pc:sldMk cId="3843783093" sldId="420"/>
            <ac:spMk id="19" creationId="{03DD52C4-3B2E-47CB-8CC5-77C13852567F}"/>
          </ac:spMkLst>
        </pc:spChg>
        <pc:spChg chg="del">
          <ac:chgData name="Adi Levy" userId="a8761358-a268-46f9-a40e-13a812d74606" providerId="ADAL" clId="{9E591478-5489-4783-8937-444460310E68}" dt="2021-12-23T13:04:00.486" v="5123" actId="478"/>
          <ac:spMkLst>
            <pc:docMk/>
            <pc:sldMk cId="3843783093" sldId="420"/>
            <ac:spMk id="20" creationId="{22F23C3E-710D-4DE3-A009-32D5C07377C2}"/>
          </ac:spMkLst>
        </pc:spChg>
        <pc:spChg chg="del">
          <ac:chgData name="Adi Levy" userId="a8761358-a268-46f9-a40e-13a812d74606" providerId="ADAL" clId="{9E591478-5489-4783-8937-444460310E68}" dt="2021-12-23T13:04:00.486" v="5123" actId="478"/>
          <ac:spMkLst>
            <pc:docMk/>
            <pc:sldMk cId="3843783093" sldId="420"/>
            <ac:spMk id="23" creationId="{20883665-652D-4425-9C37-5A39FBD0404E}"/>
          </ac:spMkLst>
        </pc:spChg>
        <pc:spChg chg="del">
          <ac:chgData name="Adi Levy" userId="a8761358-a268-46f9-a40e-13a812d74606" providerId="ADAL" clId="{9E591478-5489-4783-8937-444460310E68}" dt="2021-12-23T13:04:00.486" v="5123" actId="478"/>
          <ac:spMkLst>
            <pc:docMk/>
            <pc:sldMk cId="3843783093" sldId="420"/>
            <ac:spMk id="24" creationId="{FF27BC69-55BA-4477-A712-28EF467A84B9}"/>
          </ac:spMkLst>
        </pc:spChg>
        <pc:spChg chg="del">
          <ac:chgData name="Adi Levy" userId="a8761358-a268-46f9-a40e-13a812d74606" providerId="ADAL" clId="{9E591478-5489-4783-8937-444460310E68}" dt="2021-12-23T13:07:57.654" v="5145" actId="478"/>
          <ac:spMkLst>
            <pc:docMk/>
            <pc:sldMk cId="3843783093" sldId="420"/>
            <ac:spMk id="25" creationId="{D288AC68-5C59-4A86-838A-0676FE6C3AD9}"/>
          </ac:spMkLst>
        </pc:spChg>
        <pc:picChg chg="mod">
          <ac:chgData name="Adi Levy" userId="a8761358-a268-46f9-a40e-13a812d74606" providerId="ADAL" clId="{9E591478-5489-4783-8937-444460310E68}" dt="2021-12-23T13:03:38.591" v="5119" actId="1076"/>
          <ac:picMkLst>
            <pc:docMk/>
            <pc:sldMk cId="3843783093" sldId="420"/>
            <ac:picMk id="18" creationId="{02260979-67CF-4F65-8F4E-1BB83123FD57}"/>
          </ac:picMkLst>
        </pc:picChg>
      </pc:sldChg>
      <pc:sldChg chg="addSp delSp modSp add del mod">
        <pc:chgData name="Adi Levy" userId="a8761358-a268-46f9-a40e-13a812d74606" providerId="ADAL" clId="{9E591478-5489-4783-8937-444460310E68}" dt="2021-12-23T16:13:34.191" v="6807" actId="47"/>
        <pc:sldMkLst>
          <pc:docMk/>
          <pc:sldMk cId="28907597" sldId="421"/>
        </pc:sldMkLst>
        <pc:spChg chg="mod">
          <ac:chgData name="Adi Levy" userId="a8761358-a268-46f9-a40e-13a812d74606" providerId="ADAL" clId="{9E591478-5489-4783-8937-444460310E68}" dt="2021-12-23T13:08:25.105" v="5147" actId="20577"/>
          <ac:spMkLst>
            <pc:docMk/>
            <pc:sldMk cId="28907597" sldId="421"/>
            <ac:spMk id="2" creationId="{6293F1AD-E1BD-40D4-9214-455EFE43851C}"/>
          </ac:spMkLst>
        </pc:spChg>
        <pc:spChg chg="add del">
          <ac:chgData name="Adi Levy" userId="a8761358-a268-46f9-a40e-13a812d74606" providerId="ADAL" clId="{9E591478-5489-4783-8937-444460310E68}" dt="2021-12-23T13:09:29.539" v="5154" actId="478"/>
          <ac:spMkLst>
            <pc:docMk/>
            <pc:sldMk cId="28907597" sldId="421"/>
            <ac:spMk id="3" creationId="{98E0CDF5-A976-4116-A16B-2380F5E1362D}"/>
          </ac:spMkLst>
        </pc:spChg>
        <pc:spChg chg="add del mod">
          <ac:chgData name="Adi Levy" userId="a8761358-a268-46f9-a40e-13a812d74606" providerId="ADAL" clId="{9E591478-5489-4783-8937-444460310E68}" dt="2021-12-23T13:09:59.238" v="5158" actId="478"/>
          <ac:spMkLst>
            <pc:docMk/>
            <pc:sldMk cId="28907597" sldId="421"/>
            <ac:spMk id="4" creationId="{780990E8-EFFB-4806-B4E9-CE312AE14E78}"/>
          </ac:spMkLst>
        </pc:spChg>
        <pc:spChg chg="add del mod">
          <ac:chgData name="Adi Levy" userId="a8761358-a268-46f9-a40e-13a812d74606" providerId="ADAL" clId="{9E591478-5489-4783-8937-444460310E68}" dt="2021-12-23T13:10:36.403" v="5163" actId="478"/>
          <ac:spMkLst>
            <pc:docMk/>
            <pc:sldMk cId="28907597" sldId="421"/>
            <ac:spMk id="5" creationId="{8EDE78B7-F4B8-4DD0-BA2B-2EBDCD5E97D2}"/>
          </ac:spMkLst>
        </pc:spChg>
        <pc:spChg chg="del">
          <ac:chgData name="Adi Levy" userId="a8761358-a268-46f9-a40e-13a812d74606" providerId="ADAL" clId="{9E591478-5489-4783-8937-444460310E68}" dt="2021-12-23T13:08:27.459" v="5148" actId="478"/>
          <ac:spMkLst>
            <pc:docMk/>
            <pc:sldMk cId="28907597" sldId="421"/>
            <ac:spMk id="11" creationId="{6095B291-D1E9-49A2-B5EC-05B7492226A6}"/>
          </ac:spMkLst>
        </pc:spChg>
        <pc:spChg chg="del">
          <ac:chgData name="Adi Levy" userId="a8761358-a268-46f9-a40e-13a812d74606" providerId="ADAL" clId="{9E591478-5489-4783-8937-444460310E68}" dt="2021-12-23T13:08:27.459" v="5148" actId="478"/>
          <ac:spMkLst>
            <pc:docMk/>
            <pc:sldMk cId="28907597" sldId="421"/>
            <ac:spMk id="12" creationId="{D83A0B37-41AC-4F92-B333-743D572EAE3F}"/>
          </ac:spMkLst>
        </pc:spChg>
        <pc:spChg chg="add mod">
          <ac:chgData name="Adi Levy" userId="a8761358-a268-46f9-a40e-13a812d74606" providerId="ADAL" clId="{9E591478-5489-4783-8937-444460310E68}" dt="2021-12-23T13:12:23.373" v="5170" actId="14100"/>
          <ac:spMkLst>
            <pc:docMk/>
            <pc:sldMk cId="28907597" sldId="421"/>
            <ac:spMk id="13" creationId="{BE20F34B-3D82-4EB7-A878-5C8FCF902492}"/>
          </ac:spMkLst>
        </pc:spChg>
        <pc:picChg chg="add mod">
          <ac:chgData name="Adi Levy" userId="a8761358-a268-46f9-a40e-13a812d74606" providerId="ADAL" clId="{9E591478-5489-4783-8937-444460310E68}" dt="2021-12-23T13:08:33.095" v="5152" actId="1076"/>
          <ac:picMkLst>
            <pc:docMk/>
            <pc:sldMk cId="28907597" sldId="421"/>
            <ac:picMk id="8" creationId="{96FEC380-2E99-4BAD-8CC4-81F83EEC7ADF}"/>
          </ac:picMkLst>
        </pc:picChg>
        <pc:picChg chg="del">
          <ac:chgData name="Adi Levy" userId="a8761358-a268-46f9-a40e-13a812d74606" providerId="ADAL" clId="{9E591478-5489-4783-8937-444460310E68}" dt="2021-12-23T13:08:27.459" v="5148" actId="478"/>
          <ac:picMkLst>
            <pc:docMk/>
            <pc:sldMk cId="28907597" sldId="421"/>
            <ac:picMk id="18" creationId="{02260979-67CF-4F65-8F4E-1BB83123FD57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8T15:31:38.627" v="11553" actId="14100"/>
        <pc:sldMkLst>
          <pc:docMk/>
          <pc:sldMk cId="3798305562" sldId="422"/>
        </pc:sldMkLst>
        <pc:spChg chg="mod">
          <ac:chgData name="Adi Levy" userId="a8761358-a268-46f9-a40e-13a812d74606" providerId="ADAL" clId="{9E591478-5489-4783-8937-444460310E68}" dt="2021-12-26T22:51:44.928" v="9992" actId="20577"/>
          <ac:spMkLst>
            <pc:docMk/>
            <pc:sldMk cId="3798305562" sldId="422"/>
            <ac:spMk id="2" creationId="{6293F1AD-E1BD-40D4-9214-455EFE43851C}"/>
          </ac:spMkLst>
        </pc:spChg>
        <pc:spChg chg="add mod">
          <ac:chgData name="Adi Levy" userId="a8761358-a268-46f9-a40e-13a812d74606" providerId="ADAL" clId="{9E591478-5489-4783-8937-444460310E68}" dt="2021-12-28T15:25:08.909" v="11530" actId="1076"/>
          <ac:spMkLst>
            <pc:docMk/>
            <pc:sldMk cId="3798305562" sldId="422"/>
            <ac:spMk id="6" creationId="{D68677F0-F9E2-4E2F-B1B0-CDA0AFE5CC02}"/>
          </ac:spMkLst>
        </pc:spChg>
        <pc:spChg chg="add del mod">
          <ac:chgData name="Adi Levy" userId="a8761358-a268-46f9-a40e-13a812d74606" providerId="ADAL" clId="{9E591478-5489-4783-8937-444460310E68}" dt="2021-12-28T15:25:12.127" v="11531" actId="478"/>
          <ac:spMkLst>
            <pc:docMk/>
            <pc:sldMk cId="3798305562" sldId="422"/>
            <ac:spMk id="9" creationId="{08DC29C2-148A-4388-A0C5-7EE4BB8D0D8C}"/>
          </ac:spMkLst>
        </pc:spChg>
        <pc:spChg chg="add del mod">
          <ac:chgData name="Adi Levy" userId="a8761358-a268-46f9-a40e-13a812d74606" providerId="ADAL" clId="{9E591478-5489-4783-8937-444460310E68}" dt="2021-12-28T15:31:33.090" v="11552" actId="478"/>
          <ac:spMkLst>
            <pc:docMk/>
            <pc:sldMk cId="3798305562" sldId="422"/>
            <ac:spMk id="10" creationId="{521AF73A-B8D2-438A-AEEB-1C44BD1F795D}"/>
          </ac:spMkLst>
        </pc:spChg>
        <pc:spChg chg="add del mod">
          <ac:chgData name="Adi Levy" userId="a8761358-a268-46f9-a40e-13a812d74606" providerId="ADAL" clId="{9E591478-5489-4783-8937-444460310E68}" dt="2021-12-28T15:30:56.160" v="11551" actId="478"/>
          <ac:spMkLst>
            <pc:docMk/>
            <pc:sldMk cId="3798305562" sldId="422"/>
            <ac:spMk id="11" creationId="{D85EB9B2-4876-463D-8758-B39A5F67F45A}"/>
          </ac:spMkLst>
        </pc:spChg>
        <pc:spChg chg="add mod">
          <ac:chgData name="Adi Levy" userId="a8761358-a268-46f9-a40e-13a812d74606" providerId="ADAL" clId="{9E591478-5489-4783-8937-444460310E68}" dt="2021-12-28T15:24:08.756" v="11512" actId="14100"/>
          <ac:spMkLst>
            <pc:docMk/>
            <pc:sldMk cId="3798305562" sldId="422"/>
            <ac:spMk id="12" creationId="{485F3007-0288-4182-B914-A6969D0A8EFF}"/>
          </ac:spMkLst>
        </pc:spChg>
        <pc:spChg chg="del">
          <ac:chgData name="Adi Levy" userId="a8761358-a268-46f9-a40e-13a812d74606" providerId="ADAL" clId="{9E591478-5489-4783-8937-444460310E68}" dt="2021-12-23T13:13:44.851" v="5172" actId="478"/>
          <ac:spMkLst>
            <pc:docMk/>
            <pc:sldMk cId="3798305562" sldId="422"/>
            <ac:spMk id="13" creationId="{BE20F34B-3D82-4EB7-A878-5C8FCF902492}"/>
          </ac:spMkLst>
        </pc:spChg>
        <pc:spChg chg="add mod">
          <ac:chgData name="Adi Levy" userId="a8761358-a268-46f9-a40e-13a812d74606" providerId="ADAL" clId="{9E591478-5489-4783-8937-444460310E68}" dt="2021-12-28T15:24:04.523" v="11510" actId="14100"/>
          <ac:spMkLst>
            <pc:docMk/>
            <pc:sldMk cId="3798305562" sldId="422"/>
            <ac:spMk id="14" creationId="{A23E3C29-3023-499C-B6D6-B3B134AB281F}"/>
          </ac:spMkLst>
        </pc:spChg>
        <pc:spChg chg="add mod">
          <ac:chgData name="Adi Levy" userId="a8761358-a268-46f9-a40e-13a812d74606" providerId="ADAL" clId="{9E591478-5489-4783-8937-444460310E68}" dt="2021-12-28T15:24:20.136" v="11514" actId="14100"/>
          <ac:spMkLst>
            <pc:docMk/>
            <pc:sldMk cId="3798305562" sldId="422"/>
            <ac:spMk id="15" creationId="{E0F2B0DA-1514-497A-9A9F-E4C76355BBD4}"/>
          </ac:spMkLst>
        </pc:spChg>
        <pc:spChg chg="add mod">
          <ac:chgData name="Adi Levy" userId="a8761358-a268-46f9-a40e-13a812d74606" providerId="ADAL" clId="{9E591478-5489-4783-8937-444460310E68}" dt="2021-12-28T15:24:24.959" v="11516" actId="14100"/>
          <ac:spMkLst>
            <pc:docMk/>
            <pc:sldMk cId="3798305562" sldId="422"/>
            <ac:spMk id="16" creationId="{FBD2AE97-AA04-404C-AF0E-BD7590C80EAC}"/>
          </ac:spMkLst>
        </pc:spChg>
        <pc:spChg chg="add del mod">
          <ac:chgData name="Adi Levy" userId="a8761358-a268-46f9-a40e-13a812d74606" providerId="ADAL" clId="{9E591478-5489-4783-8937-444460310E68}" dt="2021-12-23T13:16:43.844" v="5231"/>
          <ac:spMkLst>
            <pc:docMk/>
            <pc:sldMk cId="3798305562" sldId="422"/>
            <ac:spMk id="18" creationId="{BB0195E8-279C-44A8-A17B-8380D71A0680}"/>
          </ac:spMkLst>
        </pc:spChg>
        <pc:spChg chg="add mod">
          <ac:chgData name="Adi Levy" userId="a8761358-a268-46f9-a40e-13a812d74606" providerId="ADAL" clId="{9E591478-5489-4783-8937-444460310E68}" dt="2021-12-28T15:24:28.100" v="11517" actId="1076"/>
          <ac:spMkLst>
            <pc:docMk/>
            <pc:sldMk cId="3798305562" sldId="422"/>
            <ac:spMk id="19" creationId="{F126D489-607F-4E1B-B593-8709B87E9EF4}"/>
          </ac:spMkLst>
        </pc:spChg>
        <pc:spChg chg="add mod">
          <ac:chgData name="Adi Levy" userId="a8761358-a268-46f9-a40e-13a812d74606" providerId="ADAL" clId="{9E591478-5489-4783-8937-444460310E68}" dt="2021-12-28T15:24:36.771" v="11521" actId="1076"/>
          <ac:spMkLst>
            <pc:docMk/>
            <pc:sldMk cId="3798305562" sldId="422"/>
            <ac:spMk id="20" creationId="{BBCC6CD4-1B44-4C0C-B255-F535C80C14D4}"/>
          </ac:spMkLst>
        </pc:spChg>
        <pc:spChg chg="add mod">
          <ac:chgData name="Adi Levy" userId="a8761358-a268-46f9-a40e-13a812d74606" providerId="ADAL" clId="{9E591478-5489-4783-8937-444460310E68}" dt="2021-12-28T15:24:38.661" v="11522" actId="1076"/>
          <ac:spMkLst>
            <pc:docMk/>
            <pc:sldMk cId="3798305562" sldId="422"/>
            <ac:spMk id="21" creationId="{2F63DCCB-3878-43A3-81B4-30D67F5E9EB2}"/>
          </ac:spMkLst>
        </pc:spChg>
        <pc:spChg chg="add del mod">
          <ac:chgData name="Adi Levy" userId="a8761358-a268-46f9-a40e-13a812d74606" providerId="ADAL" clId="{9E591478-5489-4783-8937-444460310E68}" dt="2021-12-28T15:29:05.240" v="11547" actId="478"/>
          <ac:spMkLst>
            <pc:docMk/>
            <pc:sldMk cId="3798305562" sldId="422"/>
            <ac:spMk id="22" creationId="{2E166CBA-1F93-4C45-A64B-FA5BC9AA6BCC}"/>
          </ac:spMkLst>
        </pc:spChg>
        <pc:spChg chg="add del mod">
          <ac:chgData name="Adi Levy" userId="a8761358-a268-46f9-a40e-13a812d74606" providerId="ADAL" clId="{9E591478-5489-4783-8937-444460310E68}" dt="2021-12-28T15:29:11.918" v="11548" actId="478"/>
          <ac:spMkLst>
            <pc:docMk/>
            <pc:sldMk cId="3798305562" sldId="422"/>
            <ac:spMk id="23" creationId="{AB7F33AA-7CF5-42F3-AB53-2B8080ADDE43}"/>
          </ac:spMkLst>
        </pc:spChg>
        <pc:spChg chg="add del mod">
          <ac:chgData name="Adi Levy" userId="a8761358-a268-46f9-a40e-13a812d74606" providerId="ADAL" clId="{9E591478-5489-4783-8937-444460310E68}" dt="2021-12-28T15:29:11.918" v="11548" actId="478"/>
          <ac:spMkLst>
            <pc:docMk/>
            <pc:sldMk cId="3798305562" sldId="422"/>
            <ac:spMk id="24" creationId="{5BCAAA61-783A-47FD-8340-ED44F9B19B41}"/>
          </ac:spMkLst>
        </pc:spChg>
        <pc:spChg chg="add del mod">
          <ac:chgData name="Adi Levy" userId="a8761358-a268-46f9-a40e-13a812d74606" providerId="ADAL" clId="{9E591478-5489-4783-8937-444460310E68}" dt="2021-12-28T15:29:04.075" v="11546" actId="478"/>
          <ac:spMkLst>
            <pc:docMk/>
            <pc:sldMk cId="3798305562" sldId="422"/>
            <ac:spMk id="25" creationId="{36E7345C-EB21-4882-8375-D745DA9DCB32}"/>
          </ac:spMkLst>
        </pc:spChg>
        <pc:spChg chg="add del mod">
          <ac:chgData name="Adi Levy" userId="a8761358-a268-46f9-a40e-13a812d74606" providerId="ADAL" clId="{9E591478-5489-4783-8937-444460310E68}" dt="2021-12-28T15:29:03.465" v="11545" actId="478"/>
          <ac:spMkLst>
            <pc:docMk/>
            <pc:sldMk cId="3798305562" sldId="422"/>
            <ac:spMk id="26" creationId="{0DF82383-A348-4D45-8C87-C7F3BB34415C}"/>
          </ac:spMkLst>
        </pc:spChg>
        <pc:spChg chg="add mod">
          <ac:chgData name="Adi Levy" userId="a8761358-a268-46f9-a40e-13a812d74606" providerId="ADAL" clId="{9E591478-5489-4783-8937-444460310E68}" dt="2021-12-28T15:24:33.318" v="11520" actId="1076"/>
          <ac:spMkLst>
            <pc:docMk/>
            <pc:sldMk cId="3798305562" sldId="422"/>
            <ac:spMk id="27" creationId="{F0836556-888F-46E1-8063-C9D681995DCE}"/>
          </ac:spMkLst>
        </pc:spChg>
        <pc:spChg chg="add del mod">
          <ac:chgData name="Adi Levy" userId="a8761358-a268-46f9-a40e-13a812d74606" providerId="ADAL" clId="{9E591478-5489-4783-8937-444460310E68}" dt="2021-12-23T14:01:32.229" v="5275" actId="478"/>
          <ac:spMkLst>
            <pc:docMk/>
            <pc:sldMk cId="3798305562" sldId="422"/>
            <ac:spMk id="28" creationId="{F13A9404-B47A-4E98-9187-19FC79B32E79}"/>
          </ac:spMkLst>
        </pc:spChg>
        <pc:spChg chg="add mod">
          <ac:chgData name="Adi Levy" userId="a8761358-a268-46f9-a40e-13a812d74606" providerId="ADAL" clId="{9E591478-5489-4783-8937-444460310E68}" dt="2021-12-28T15:31:38.627" v="11553" actId="14100"/>
          <ac:spMkLst>
            <pc:docMk/>
            <pc:sldMk cId="3798305562" sldId="422"/>
            <ac:spMk id="29" creationId="{56CB0CD4-1137-4E70-A0F7-56A6E22EA7D4}"/>
          </ac:spMkLst>
        </pc:spChg>
        <pc:spChg chg="add del mod">
          <ac:chgData name="Adi Levy" userId="a8761358-a268-46f9-a40e-13a812d74606" providerId="ADAL" clId="{9E591478-5489-4783-8937-444460310E68}" dt="2021-12-28T15:31:33.090" v="11552" actId="478"/>
          <ac:spMkLst>
            <pc:docMk/>
            <pc:sldMk cId="3798305562" sldId="422"/>
            <ac:spMk id="30" creationId="{2E42B2BA-1E06-4928-8656-1C967E89A823}"/>
          </ac:spMkLst>
        </pc:spChg>
        <pc:spChg chg="add mod">
          <ac:chgData name="Adi Levy" userId="a8761358-a268-46f9-a40e-13a812d74606" providerId="ADAL" clId="{9E591478-5489-4783-8937-444460310E68}" dt="2021-12-28T15:30:39.582" v="11550" actId="14100"/>
          <ac:spMkLst>
            <pc:docMk/>
            <pc:sldMk cId="3798305562" sldId="422"/>
            <ac:spMk id="31" creationId="{44344B6D-5C6B-4999-8C9C-43C3075AE601}"/>
          </ac:spMkLst>
        </pc:spChg>
        <pc:spChg chg="add del mod">
          <ac:chgData name="Adi Levy" userId="a8761358-a268-46f9-a40e-13a812d74606" providerId="ADAL" clId="{9E591478-5489-4783-8937-444460310E68}" dt="2021-12-28T15:25:13.360" v="11532" actId="478"/>
          <ac:spMkLst>
            <pc:docMk/>
            <pc:sldMk cId="3798305562" sldId="422"/>
            <ac:spMk id="32" creationId="{7D040D44-5D53-4F4D-8C19-AE09FDF0F064}"/>
          </ac:spMkLst>
        </pc:spChg>
        <pc:spChg chg="add mod">
          <ac:chgData name="Adi Levy" userId="a8761358-a268-46f9-a40e-13a812d74606" providerId="ADAL" clId="{9E591478-5489-4783-8937-444460310E68}" dt="2021-12-28T15:25:20.067" v="11533" actId="1076"/>
          <ac:spMkLst>
            <pc:docMk/>
            <pc:sldMk cId="3798305562" sldId="422"/>
            <ac:spMk id="33" creationId="{85199026-33DA-4CAC-AECA-81BA675F9F48}"/>
          </ac:spMkLst>
        </pc:spChg>
        <pc:spChg chg="add mod">
          <ac:chgData name="Adi Levy" userId="a8761358-a268-46f9-a40e-13a812d74606" providerId="ADAL" clId="{9E591478-5489-4783-8937-444460310E68}" dt="2021-12-28T15:26:21.114" v="11541" actId="14100"/>
          <ac:spMkLst>
            <pc:docMk/>
            <pc:sldMk cId="3798305562" sldId="422"/>
            <ac:spMk id="34" creationId="{299EC55F-F64F-425C-AEE2-94C0DE484DCF}"/>
          </ac:spMkLst>
        </pc:spChg>
        <pc:spChg chg="add mod">
          <ac:chgData name="Adi Levy" userId="a8761358-a268-46f9-a40e-13a812d74606" providerId="ADAL" clId="{9E591478-5489-4783-8937-444460310E68}" dt="2021-12-28T15:23:47.075" v="11504" actId="1076"/>
          <ac:spMkLst>
            <pc:docMk/>
            <pc:sldMk cId="3798305562" sldId="422"/>
            <ac:spMk id="35" creationId="{C3AB5382-D424-4638-999A-D350255F3160}"/>
          </ac:spMkLst>
        </pc:spChg>
        <pc:picChg chg="add mod ord">
          <ac:chgData name="Adi Levy" userId="a8761358-a268-46f9-a40e-13a812d74606" providerId="ADAL" clId="{9E591478-5489-4783-8937-444460310E68}" dt="2021-12-28T15:25:23.076" v="11535" actId="1076"/>
          <ac:picMkLst>
            <pc:docMk/>
            <pc:sldMk cId="3798305562" sldId="422"/>
            <ac:picMk id="4" creationId="{B7E9479D-66F9-497A-B5C2-B78C9AC399CC}"/>
          </ac:picMkLst>
        </pc:picChg>
        <pc:picChg chg="del mod">
          <ac:chgData name="Adi Levy" userId="a8761358-a268-46f9-a40e-13a812d74606" providerId="ADAL" clId="{9E591478-5489-4783-8937-444460310E68}" dt="2021-12-28T15:23:38.018" v="11500" actId="478"/>
          <ac:picMkLst>
            <pc:docMk/>
            <pc:sldMk cId="3798305562" sldId="422"/>
            <ac:picMk id="8" creationId="{96FEC380-2E99-4BAD-8CC4-81F83EEC7ADF}"/>
          </ac:picMkLst>
        </pc:picChg>
        <pc:picChg chg="add del mod">
          <ac:chgData name="Adi Levy" userId="a8761358-a268-46f9-a40e-13a812d74606" providerId="ADAL" clId="{9E591478-5489-4783-8937-444460310E68}" dt="2021-12-23T13:16:43.844" v="5231"/>
          <ac:picMkLst>
            <pc:docMk/>
            <pc:sldMk cId="3798305562" sldId="422"/>
            <ac:picMk id="17" creationId="{EFDD62BC-0686-4C3D-A597-FD81539143CF}"/>
          </ac:picMkLst>
        </pc:picChg>
      </pc:sldChg>
      <pc:sldChg chg="addSp delSp modSp add del mod ord">
        <pc:chgData name="Adi Levy" userId="a8761358-a268-46f9-a40e-13a812d74606" providerId="ADAL" clId="{9E591478-5489-4783-8937-444460310E68}" dt="2021-12-23T16:12:20.640" v="6786" actId="47"/>
        <pc:sldMkLst>
          <pc:docMk/>
          <pc:sldMk cId="4034762511" sldId="423"/>
        </pc:sldMkLst>
        <pc:spChg chg="add mod">
          <ac:chgData name="Adi Levy" userId="a8761358-a268-46f9-a40e-13a812d74606" providerId="ADAL" clId="{9E591478-5489-4783-8937-444460310E68}" dt="2021-12-23T14:08:06.892" v="5317" actId="14100"/>
          <ac:spMkLst>
            <pc:docMk/>
            <pc:sldMk cId="4034762511" sldId="423"/>
            <ac:spMk id="6" creationId="{7CC8BB43-FF2A-400E-8A2A-178DBBA04013}"/>
          </ac:spMkLst>
        </pc:spChg>
        <pc:spChg chg="del">
          <ac:chgData name="Adi Levy" userId="a8761358-a268-46f9-a40e-13a812d74606" providerId="ADAL" clId="{9E591478-5489-4783-8937-444460310E68}" dt="2021-12-23T14:07:59.995" v="5314" actId="478"/>
          <ac:spMkLst>
            <pc:docMk/>
            <pc:sldMk cId="4034762511" sldId="423"/>
            <ac:spMk id="13" creationId="{BE20F34B-3D82-4EB7-A878-5C8FCF902492}"/>
          </ac:spMkLst>
        </pc:spChg>
      </pc:sldChg>
      <pc:sldChg chg="addSp delSp modSp add mod modAnim">
        <pc:chgData name="Adi Levy" userId="a8761358-a268-46f9-a40e-13a812d74606" providerId="ADAL" clId="{9E591478-5489-4783-8937-444460310E68}" dt="2021-12-28T16:21:29.420" v="11564" actId="21"/>
        <pc:sldMkLst>
          <pc:docMk/>
          <pc:sldMk cId="2687810917" sldId="424"/>
        </pc:sldMkLst>
        <pc:spChg chg="mod">
          <ac:chgData name="Adi Levy" userId="a8761358-a268-46f9-a40e-13a812d74606" providerId="ADAL" clId="{9E591478-5489-4783-8937-444460310E68}" dt="2021-12-26T22:52:27.386" v="9999" actId="20577"/>
          <ac:spMkLst>
            <pc:docMk/>
            <pc:sldMk cId="2687810917" sldId="424"/>
            <ac:spMk id="2" creationId="{6293F1AD-E1BD-40D4-9214-455EFE43851C}"/>
          </ac:spMkLst>
        </pc:spChg>
        <pc:spChg chg="add mod">
          <ac:chgData name="Adi Levy" userId="a8761358-a268-46f9-a40e-13a812d74606" providerId="ADAL" clId="{9E591478-5489-4783-8937-444460310E68}" dt="2021-12-23T14:14:09.438" v="5408" actId="164"/>
          <ac:spMkLst>
            <pc:docMk/>
            <pc:sldMk cId="2687810917" sldId="424"/>
            <ac:spMk id="3" creationId="{49163529-0FB4-49EB-B809-04BF06F3F215}"/>
          </ac:spMkLst>
        </pc:spChg>
        <pc:spChg chg="del">
          <ac:chgData name="Adi Levy" userId="a8761358-a268-46f9-a40e-13a812d74606" providerId="ADAL" clId="{9E591478-5489-4783-8937-444460310E68}" dt="2021-12-23T14:09:45.179" v="5321" actId="478"/>
          <ac:spMkLst>
            <pc:docMk/>
            <pc:sldMk cId="2687810917" sldId="424"/>
            <ac:spMk id="6" creationId="{7CC8BB43-FF2A-400E-8A2A-178DBBA04013}"/>
          </ac:spMkLst>
        </pc:spChg>
        <pc:spChg chg="add mod">
          <ac:chgData name="Adi Levy" userId="a8761358-a268-46f9-a40e-13a812d74606" providerId="ADAL" clId="{9E591478-5489-4783-8937-444460310E68}" dt="2021-12-23T14:14:09.438" v="5408" actId="164"/>
          <ac:spMkLst>
            <pc:docMk/>
            <pc:sldMk cId="2687810917" sldId="424"/>
            <ac:spMk id="10" creationId="{6493AFA2-B747-4AFF-B7E8-1CB4FDE5F068}"/>
          </ac:spMkLst>
        </pc:spChg>
        <pc:spChg chg="add mod">
          <ac:chgData name="Adi Levy" userId="a8761358-a268-46f9-a40e-13a812d74606" providerId="ADAL" clId="{9E591478-5489-4783-8937-444460310E68}" dt="2021-12-23T14:12:51.196" v="5369" actId="14100"/>
          <ac:spMkLst>
            <pc:docMk/>
            <pc:sldMk cId="2687810917" sldId="424"/>
            <ac:spMk id="11" creationId="{0410957B-A96C-4D6A-8FB8-26A49A1C0A3F}"/>
          </ac:spMkLst>
        </pc:spChg>
        <pc:spChg chg="add mod">
          <ac:chgData name="Adi Levy" userId="a8761358-a268-46f9-a40e-13a812d74606" providerId="ADAL" clId="{9E591478-5489-4783-8937-444460310E68}" dt="2021-12-23T14:13:07.094" v="5400" actId="1076"/>
          <ac:spMkLst>
            <pc:docMk/>
            <pc:sldMk cId="2687810917" sldId="424"/>
            <ac:spMk id="12" creationId="{97FFDD98-5E97-4653-A469-D5CD822DB95E}"/>
          </ac:spMkLst>
        </pc:spChg>
        <pc:spChg chg="add mod">
          <ac:chgData name="Adi Levy" userId="a8761358-a268-46f9-a40e-13a812d74606" providerId="ADAL" clId="{9E591478-5489-4783-8937-444460310E68}" dt="2021-12-28T16:21:12.013" v="11561" actId="1076"/>
          <ac:spMkLst>
            <pc:docMk/>
            <pc:sldMk cId="2687810917" sldId="424"/>
            <ac:spMk id="13" creationId="{E5AC28C9-767D-4652-93B7-9DFEBAEB9C8C}"/>
          </ac:spMkLst>
        </pc:spChg>
        <pc:spChg chg="add del mod">
          <ac:chgData name="Adi Levy" userId="a8761358-a268-46f9-a40e-13a812d74606" providerId="ADAL" clId="{9E591478-5489-4783-8937-444460310E68}" dt="2021-12-28T16:21:29.420" v="11564" actId="21"/>
          <ac:spMkLst>
            <pc:docMk/>
            <pc:sldMk cId="2687810917" sldId="424"/>
            <ac:spMk id="15" creationId="{32AB8C96-14B8-422D-B3B6-1FFA44351EB9}"/>
          </ac:spMkLst>
        </pc:spChg>
        <pc:grpChg chg="add mod">
          <ac:chgData name="Adi Levy" userId="a8761358-a268-46f9-a40e-13a812d74606" providerId="ADAL" clId="{9E591478-5489-4783-8937-444460310E68}" dt="2021-12-23T14:14:09.438" v="5408" actId="164"/>
          <ac:grpSpMkLst>
            <pc:docMk/>
            <pc:sldMk cId="2687810917" sldId="424"/>
            <ac:grpSpMk id="14" creationId="{C5A44C1E-B111-40E6-810F-B2475F09F29F}"/>
          </ac:grpSpMkLst>
        </pc:grpChg>
        <pc:picChg chg="del">
          <ac:chgData name="Adi Levy" userId="a8761358-a268-46f9-a40e-13a812d74606" providerId="ADAL" clId="{9E591478-5489-4783-8937-444460310E68}" dt="2021-12-23T14:09:42.882" v="5320" actId="478"/>
          <ac:picMkLst>
            <pc:docMk/>
            <pc:sldMk cId="2687810917" sldId="424"/>
            <ac:picMk id="8" creationId="{96FEC380-2E99-4BAD-8CC4-81F83EEC7ADF}"/>
          </ac:picMkLst>
        </pc:picChg>
        <pc:picChg chg="add mod">
          <ac:chgData name="Adi Levy" userId="a8761358-a268-46f9-a40e-13a812d74606" providerId="ADAL" clId="{9E591478-5489-4783-8937-444460310E68}" dt="2021-12-23T14:14:09.438" v="5408" actId="164"/>
          <ac:picMkLst>
            <pc:docMk/>
            <pc:sldMk cId="2687810917" sldId="424"/>
            <ac:picMk id="9" creationId="{0A4B5E15-C4F1-415B-AA7D-682F56FF90B4}"/>
          </ac:picMkLst>
        </pc:picChg>
        <pc:cxnChg chg="add mod">
          <ac:chgData name="Adi Levy" userId="a8761358-a268-46f9-a40e-13a812d74606" providerId="ADAL" clId="{9E591478-5489-4783-8937-444460310E68}" dt="2021-12-23T14:14:09.438" v="5408" actId="164"/>
          <ac:cxnSpMkLst>
            <pc:docMk/>
            <pc:sldMk cId="2687810917" sldId="424"/>
            <ac:cxnSpMk id="5" creationId="{006469EE-5D89-4454-8E1E-823C786275B4}"/>
          </ac:cxnSpMkLst>
        </pc:cxnChg>
      </pc:sldChg>
      <pc:sldChg chg="addSp delSp modSp add mod delAnim modAnim">
        <pc:chgData name="Adi Levy" userId="a8761358-a268-46f9-a40e-13a812d74606" providerId="ADAL" clId="{9E591478-5489-4783-8937-444460310E68}" dt="2021-12-26T22:52:34.567" v="10000" actId="20577"/>
        <pc:sldMkLst>
          <pc:docMk/>
          <pc:sldMk cId="2784811712" sldId="425"/>
        </pc:sldMkLst>
        <pc:spChg chg="mod">
          <ac:chgData name="Adi Levy" userId="a8761358-a268-46f9-a40e-13a812d74606" providerId="ADAL" clId="{9E591478-5489-4783-8937-444460310E68}" dt="2021-12-26T22:52:34.567" v="10000" actId="20577"/>
          <ac:spMkLst>
            <pc:docMk/>
            <pc:sldMk cId="2784811712" sldId="425"/>
            <ac:spMk id="2" creationId="{6293F1AD-E1BD-40D4-9214-455EFE43851C}"/>
          </ac:spMkLst>
        </pc:spChg>
        <pc:spChg chg="add mod">
          <ac:chgData name="Adi Levy" userId="a8761358-a268-46f9-a40e-13a812d74606" providerId="ADAL" clId="{9E591478-5489-4783-8937-444460310E68}" dt="2021-12-23T14:17:26.741" v="5470" actId="164"/>
          <ac:spMkLst>
            <pc:docMk/>
            <pc:sldMk cId="2784811712" sldId="425"/>
            <ac:spMk id="4" creationId="{709F84DB-1AA9-4902-B6EA-9D9BF13A8367}"/>
          </ac:spMkLst>
        </pc:spChg>
        <pc:spChg chg="del">
          <ac:chgData name="Adi Levy" userId="a8761358-a268-46f9-a40e-13a812d74606" providerId="ADAL" clId="{9E591478-5489-4783-8937-444460310E68}" dt="2021-12-23T14:14:35.450" v="5415" actId="478"/>
          <ac:spMkLst>
            <pc:docMk/>
            <pc:sldMk cId="2784811712" sldId="425"/>
            <ac:spMk id="11" creationId="{0410957B-A96C-4D6A-8FB8-26A49A1C0A3F}"/>
          </ac:spMkLst>
        </pc:spChg>
        <pc:spChg chg="del">
          <ac:chgData name="Adi Levy" userId="a8761358-a268-46f9-a40e-13a812d74606" providerId="ADAL" clId="{9E591478-5489-4783-8937-444460310E68}" dt="2021-12-23T14:14:35.450" v="5415" actId="478"/>
          <ac:spMkLst>
            <pc:docMk/>
            <pc:sldMk cId="2784811712" sldId="425"/>
            <ac:spMk id="12" creationId="{97FFDD98-5E97-4653-A469-D5CD822DB95E}"/>
          </ac:spMkLst>
        </pc:spChg>
        <pc:spChg chg="del">
          <ac:chgData name="Adi Levy" userId="a8761358-a268-46f9-a40e-13a812d74606" providerId="ADAL" clId="{9E591478-5489-4783-8937-444460310E68}" dt="2021-12-23T14:14:35.450" v="5415" actId="478"/>
          <ac:spMkLst>
            <pc:docMk/>
            <pc:sldMk cId="2784811712" sldId="425"/>
            <ac:spMk id="13" creationId="{E5AC28C9-767D-4652-93B7-9DFEBAEB9C8C}"/>
          </ac:spMkLst>
        </pc:spChg>
        <pc:spChg chg="add mod">
          <ac:chgData name="Adi Levy" userId="a8761358-a268-46f9-a40e-13a812d74606" providerId="ADAL" clId="{9E591478-5489-4783-8937-444460310E68}" dt="2021-12-23T14:17:30.150" v="5471" actId="1076"/>
          <ac:spMkLst>
            <pc:docMk/>
            <pc:sldMk cId="2784811712" sldId="425"/>
            <ac:spMk id="17" creationId="{64B57F5C-CBE4-4F8B-A28F-9C1489874CA8}"/>
          </ac:spMkLst>
        </pc:spChg>
        <pc:spChg chg="add mod">
          <ac:chgData name="Adi Levy" userId="a8761358-a268-46f9-a40e-13a812d74606" providerId="ADAL" clId="{9E591478-5489-4783-8937-444460310E68}" dt="2021-12-23T14:17:46.336" v="5475" actId="14100"/>
          <ac:spMkLst>
            <pc:docMk/>
            <pc:sldMk cId="2784811712" sldId="425"/>
            <ac:spMk id="18" creationId="{AD76A385-3797-4C9D-A995-9C622B70B749}"/>
          </ac:spMkLst>
        </pc:spChg>
        <pc:spChg chg="add mod">
          <ac:chgData name="Adi Levy" userId="a8761358-a268-46f9-a40e-13a812d74606" providerId="ADAL" clId="{9E591478-5489-4783-8937-444460310E68}" dt="2021-12-23T14:18:05.730" v="5479" actId="14100"/>
          <ac:spMkLst>
            <pc:docMk/>
            <pc:sldMk cId="2784811712" sldId="425"/>
            <ac:spMk id="19" creationId="{979CBF58-E6C2-4E9B-AC03-0EFC2575BD4F}"/>
          </ac:spMkLst>
        </pc:spChg>
        <pc:spChg chg="add mod">
          <ac:chgData name="Adi Levy" userId="a8761358-a268-46f9-a40e-13a812d74606" providerId="ADAL" clId="{9E591478-5489-4783-8937-444460310E68}" dt="2021-12-23T14:18:36.603" v="5482" actId="14100"/>
          <ac:spMkLst>
            <pc:docMk/>
            <pc:sldMk cId="2784811712" sldId="425"/>
            <ac:spMk id="20" creationId="{CDB44F0E-FF01-4634-9B5E-3C465E95513F}"/>
          </ac:spMkLst>
        </pc:spChg>
        <pc:grpChg chg="add mod">
          <ac:chgData name="Adi Levy" userId="a8761358-a268-46f9-a40e-13a812d74606" providerId="ADAL" clId="{9E591478-5489-4783-8937-444460310E68}" dt="2021-12-23T14:17:26.741" v="5470" actId="164"/>
          <ac:grpSpMkLst>
            <pc:docMk/>
            <pc:sldMk cId="2784811712" sldId="425"/>
            <ac:grpSpMk id="6" creationId="{FE993E9E-EDFE-466D-A3C8-F6B32264175A}"/>
          </ac:grpSpMkLst>
        </pc:grpChg>
        <pc:grpChg chg="del">
          <ac:chgData name="Adi Levy" userId="a8761358-a268-46f9-a40e-13a812d74606" providerId="ADAL" clId="{9E591478-5489-4783-8937-444460310E68}" dt="2021-12-23T14:14:35.450" v="5415" actId="478"/>
          <ac:grpSpMkLst>
            <pc:docMk/>
            <pc:sldMk cId="2784811712" sldId="425"/>
            <ac:grpSpMk id="14" creationId="{C5A44C1E-B111-40E6-810F-B2475F09F29F}"/>
          </ac:grpSpMkLst>
        </pc:grpChg>
        <pc:picChg chg="add mod">
          <ac:chgData name="Adi Levy" userId="a8761358-a268-46f9-a40e-13a812d74606" providerId="ADAL" clId="{9E591478-5489-4783-8937-444460310E68}" dt="2021-12-23T14:19:05.121" v="5488" actId="14100"/>
          <ac:picMkLst>
            <pc:docMk/>
            <pc:sldMk cId="2784811712" sldId="425"/>
            <ac:picMk id="15" creationId="{981D0BF9-2DDE-4B79-BDD9-0D8E98EA350A}"/>
          </ac:picMkLst>
        </pc:picChg>
        <pc:picChg chg="add mod modCrop">
          <ac:chgData name="Adi Levy" userId="a8761358-a268-46f9-a40e-13a812d74606" providerId="ADAL" clId="{9E591478-5489-4783-8937-444460310E68}" dt="2021-12-23T14:17:26.741" v="5470" actId="164"/>
          <ac:picMkLst>
            <pc:docMk/>
            <pc:sldMk cId="2784811712" sldId="425"/>
            <ac:picMk id="16" creationId="{75915381-F39C-48CF-A639-59E81AE4EA04}"/>
          </ac:picMkLst>
        </pc:picChg>
      </pc:sldChg>
      <pc:sldChg chg="addSp delSp modSp add mod ord delAnim modAnim">
        <pc:chgData name="Adi Levy" userId="a8761358-a268-46f9-a40e-13a812d74606" providerId="ADAL" clId="{9E591478-5489-4783-8937-444460310E68}" dt="2021-12-26T23:09:55.856" v="10445"/>
        <pc:sldMkLst>
          <pc:docMk/>
          <pc:sldMk cId="4254877934" sldId="426"/>
        </pc:sldMkLst>
        <pc:spChg chg="mod">
          <ac:chgData name="Adi Levy" userId="a8761358-a268-46f9-a40e-13a812d74606" providerId="ADAL" clId="{9E591478-5489-4783-8937-444460310E68}" dt="2021-12-23T14:19:58.732" v="5500" actId="20577"/>
          <ac:spMkLst>
            <pc:docMk/>
            <pc:sldMk cId="4254877934" sldId="426"/>
            <ac:spMk id="2" creationId="{6293F1AD-E1BD-40D4-9214-455EFE43851C}"/>
          </ac:spMkLst>
        </pc:spChg>
        <pc:spChg chg="add 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3" creationId="{26F79FFC-D36A-4EA4-8F1F-0314C99232B7}"/>
          </ac:spMkLst>
        </pc:spChg>
        <pc:spChg chg="del">
          <ac:chgData name="Adi Levy" userId="a8761358-a268-46f9-a40e-13a812d74606" providerId="ADAL" clId="{9E591478-5489-4783-8937-444460310E68}" dt="2021-12-23T14:21:18.160" v="5501" actId="478"/>
          <ac:spMkLst>
            <pc:docMk/>
            <pc:sldMk cId="4254877934" sldId="426"/>
            <ac:spMk id="11" creationId="{17DC1C58-C207-4D9F-A983-C86F8AEAFDBD}"/>
          </ac:spMkLst>
        </pc:spChg>
        <pc:spChg chg="del">
          <ac:chgData name="Adi Levy" userId="a8761358-a268-46f9-a40e-13a812d74606" providerId="ADAL" clId="{9E591478-5489-4783-8937-444460310E68}" dt="2021-12-23T14:21:18.160" v="5501" actId="478"/>
          <ac:spMkLst>
            <pc:docMk/>
            <pc:sldMk cId="4254877934" sldId="426"/>
            <ac:spMk id="12" creationId="{EE7E5976-D5FF-4D6B-9CA9-015A4FE37B57}"/>
          </ac:spMkLst>
        </pc:spChg>
        <pc:spChg chg="del">
          <ac:chgData name="Adi Levy" userId="a8761358-a268-46f9-a40e-13a812d74606" providerId="ADAL" clId="{9E591478-5489-4783-8937-444460310E68}" dt="2021-12-23T14:21:18.160" v="5501" actId="478"/>
          <ac:spMkLst>
            <pc:docMk/>
            <pc:sldMk cId="4254877934" sldId="426"/>
            <ac:spMk id="13" creationId="{67785425-9006-4EA2-8FB7-601A2FF3579B}"/>
          </ac:spMkLst>
        </pc:spChg>
        <pc:spChg chg="del">
          <ac:chgData name="Adi Levy" userId="a8761358-a268-46f9-a40e-13a812d74606" providerId="ADAL" clId="{9E591478-5489-4783-8937-444460310E68}" dt="2021-12-23T14:21:18.160" v="5501" actId="478"/>
          <ac:spMkLst>
            <pc:docMk/>
            <pc:sldMk cId="4254877934" sldId="426"/>
            <ac:spMk id="15" creationId="{34981948-FDAF-4CE5-861E-AF9C195AB36C}"/>
          </ac:spMkLst>
        </pc:spChg>
        <pc:spChg chg="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18" creationId="{E37ECD76-523D-42AB-BEBE-DD35EA7F4EFE}"/>
          </ac:spMkLst>
        </pc:spChg>
        <pc:spChg chg="add 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27" creationId="{40F28CFC-A801-42C0-B221-FC806170308F}"/>
          </ac:spMkLst>
        </pc:spChg>
        <pc:spChg chg="add 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28" creationId="{DABD3EC4-DF6D-47CD-A4EC-65405B99D0DF}"/>
          </ac:spMkLst>
        </pc:spChg>
        <pc:spChg chg="add 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29" creationId="{632D86AE-D917-4608-B06F-682A102E7384}"/>
          </ac:spMkLst>
        </pc:spChg>
        <pc:spChg chg="add 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30" creationId="{627EDF40-749E-43B0-87F3-FBED1E522B31}"/>
          </ac:spMkLst>
        </pc:spChg>
        <pc:spChg chg="add del mod">
          <ac:chgData name="Adi Levy" userId="a8761358-a268-46f9-a40e-13a812d74606" providerId="ADAL" clId="{9E591478-5489-4783-8937-444460310E68}" dt="2021-12-23T14:24:51.546" v="5569" actId="478"/>
          <ac:spMkLst>
            <pc:docMk/>
            <pc:sldMk cId="4254877934" sldId="426"/>
            <ac:spMk id="31" creationId="{B227D508-05C7-4811-A893-143B2A75A638}"/>
          </ac:spMkLst>
        </pc:spChg>
        <pc:spChg chg="add 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32" creationId="{6F17B5BB-52D5-4ECE-9E22-3730BFC1ACA2}"/>
          </ac:spMkLst>
        </pc:spChg>
        <pc:spChg chg="add 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33" creationId="{0DDF9350-9FF3-4815-B15C-6BE3B859024E}"/>
          </ac:spMkLst>
        </pc:spChg>
        <pc:spChg chg="add 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34" creationId="{B734C7CE-4EAD-4CF0-A714-855DF731EBCC}"/>
          </ac:spMkLst>
        </pc:spChg>
        <pc:spChg chg="add del mod">
          <ac:chgData name="Adi Levy" userId="a8761358-a268-46f9-a40e-13a812d74606" providerId="ADAL" clId="{9E591478-5489-4783-8937-444460310E68}" dt="2021-12-23T14:25:37.518" v="5584"/>
          <ac:spMkLst>
            <pc:docMk/>
            <pc:sldMk cId="4254877934" sldId="426"/>
            <ac:spMk id="35" creationId="{EA0E7DDF-F1A1-44FE-B479-7DAE7B192890}"/>
          </ac:spMkLst>
        </pc:spChg>
        <pc:spChg chg="add del mod">
          <ac:chgData name="Adi Levy" userId="a8761358-a268-46f9-a40e-13a812d74606" providerId="ADAL" clId="{9E591478-5489-4783-8937-444460310E68}" dt="2021-12-23T14:25:39.926" v="5586"/>
          <ac:spMkLst>
            <pc:docMk/>
            <pc:sldMk cId="4254877934" sldId="426"/>
            <ac:spMk id="36" creationId="{A29D7B2A-E201-4EB7-815C-741E767C43ED}"/>
          </ac:spMkLst>
        </pc:spChg>
        <pc:spChg chg="add 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37" creationId="{82D7BAE3-E843-49D8-9FDD-33C70039DA08}"/>
          </ac:spMkLst>
        </pc:spChg>
        <pc:spChg chg="add 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40" creationId="{A442C60F-3A7A-41AA-B367-CBFD0D4CD488}"/>
          </ac:spMkLst>
        </pc:spChg>
        <pc:spChg chg="add del mod">
          <ac:chgData name="Adi Levy" userId="a8761358-a268-46f9-a40e-13a812d74606" providerId="ADAL" clId="{9E591478-5489-4783-8937-444460310E68}" dt="2021-12-23T15:42:39.009" v="6069" actId="478"/>
          <ac:spMkLst>
            <pc:docMk/>
            <pc:sldMk cId="4254877934" sldId="426"/>
            <ac:spMk id="41" creationId="{B0CF62C1-69DD-4F6B-A5AF-B5CA820218C8}"/>
          </ac:spMkLst>
        </pc:spChg>
        <pc:spChg chg="add mod">
          <ac:chgData name="Adi Levy" userId="a8761358-a268-46f9-a40e-13a812d74606" providerId="ADAL" clId="{9E591478-5489-4783-8937-444460310E68}" dt="2021-12-23T17:02:37.705" v="7166" actId="1076"/>
          <ac:spMkLst>
            <pc:docMk/>
            <pc:sldMk cId="4254877934" sldId="426"/>
            <ac:spMk id="47" creationId="{90700681-D3EE-4604-9A66-8B8A8E05E214}"/>
          </ac:spMkLst>
        </pc:spChg>
        <pc:spChg chg="add mod">
          <ac:chgData name="Adi Levy" userId="a8761358-a268-46f9-a40e-13a812d74606" providerId="ADAL" clId="{9E591478-5489-4783-8937-444460310E68}" dt="2021-12-23T17:02:42.632" v="7169" actId="14100"/>
          <ac:spMkLst>
            <pc:docMk/>
            <pc:sldMk cId="4254877934" sldId="426"/>
            <ac:spMk id="48" creationId="{F36EAAEB-CD04-47BE-B435-874F12945F79}"/>
          </ac:spMkLst>
        </pc:spChg>
        <pc:spChg chg="add mod">
          <ac:chgData name="Adi Levy" userId="a8761358-a268-46f9-a40e-13a812d74606" providerId="ADAL" clId="{9E591478-5489-4783-8937-444460310E68}" dt="2021-12-23T17:03:06.462" v="7176" actId="14100"/>
          <ac:spMkLst>
            <pc:docMk/>
            <pc:sldMk cId="4254877934" sldId="426"/>
            <ac:spMk id="49" creationId="{3211D5B7-3701-48F2-BF49-E7A7D7177003}"/>
          </ac:spMkLst>
        </pc:spChg>
        <pc:spChg chg="add mod">
          <ac:chgData name="Adi Levy" userId="a8761358-a268-46f9-a40e-13a812d74606" providerId="ADAL" clId="{9E591478-5489-4783-8937-444460310E68}" dt="2021-12-23T17:03:10.998" v="7178" actId="1076"/>
          <ac:spMkLst>
            <pc:docMk/>
            <pc:sldMk cId="4254877934" sldId="426"/>
            <ac:spMk id="50" creationId="{C0AA8A6B-C4E4-43DD-9648-3CD209E116D0}"/>
          </ac:spMkLst>
        </pc:spChg>
        <pc:picChg chg="del">
          <ac:chgData name="Adi Levy" userId="a8761358-a268-46f9-a40e-13a812d74606" providerId="ADAL" clId="{9E591478-5489-4783-8937-444460310E68}" dt="2021-12-23T14:21:18.160" v="5501" actId="478"/>
          <ac:picMkLst>
            <pc:docMk/>
            <pc:sldMk cId="4254877934" sldId="426"/>
            <ac:picMk id="10" creationId="{B6A4F279-8C95-4824-B7E1-D4E36B7BC6B8}"/>
          </ac:picMkLst>
        </pc:picChg>
        <pc:picChg chg="add del mod">
          <ac:chgData name="Adi Levy" userId="a8761358-a268-46f9-a40e-13a812d74606" providerId="ADAL" clId="{9E591478-5489-4783-8937-444460310E68}" dt="2021-12-23T15:42:39.009" v="6069" actId="478"/>
          <ac:picMkLst>
            <pc:docMk/>
            <pc:sldMk cId="4254877934" sldId="426"/>
            <ac:picMk id="43" creationId="{C3D64BA8-28B0-4C23-86A5-D17285D5B8CC}"/>
          </ac:picMkLst>
        </pc:picChg>
        <pc:picChg chg="add del">
          <ac:chgData name="Adi Levy" userId="a8761358-a268-46f9-a40e-13a812d74606" providerId="ADAL" clId="{9E591478-5489-4783-8937-444460310E68}" dt="2021-12-23T14:33:26.073" v="5619" actId="478"/>
          <ac:picMkLst>
            <pc:docMk/>
            <pc:sldMk cId="4254877934" sldId="426"/>
            <ac:picMk id="45" creationId="{42C6F89E-145D-4601-BEFA-D30D1D8530C8}"/>
          </ac:picMkLst>
        </pc:picChg>
        <pc:picChg chg="add mod">
          <ac:chgData name="Adi Levy" userId="a8761358-a268-46f9-a40e-13a812d74606" providerId="ADAL" clId="{9E591478-5489-4783-8937-444460310E68}" dt="2021-12-23T17:02:55.565" v="7173" actId="1076"/>
          <ac:picMkLst>
            <pc:docMk/>
            <pc:sldMk cId="4254877934" sldId="426"/>
            <ac:picMk id="46" creationId="{C9ED717A-A867-41D1-AFE1-E78C7599AACE}"/>
          </ac:picMkLst>
        </pc:picChg>
        <pc:picChg chg="add mod">
          <ac:chgData name="Adi Levy" userId="a8761358-a268-46f9-a40e-13a812d74606" providerId="ADAL" clId="{9E591478-5489-4783-8937-444460310E68}" dt="2021-12-26T23:09:55.137" v="10444" actId="1076"/>
          <ac:picMkLst>
            <pc:docMk/>
            <pc:sldMk cId="4254877934" sldId="426"/>
            <ac:picMk id="52" creationId="{6A97B0ED-EDF7-425F-BE16-7DEC2017D8FC}"/>
          </ac:picMkLst>
        </pc:picChg>
        <pc:cxnChg chg="add del mod">
          <ac:chgData name="Adi Levy" userId="a8761358-a268-46f9-a40e-13a812d74606" providerId="ADAL" clId="{9E591478-5489-4783-8937-444460310E68}" dt="2021-12-23T15:42:39.009" v="6069" actId="478"/>
          <ac:cxnSpMkLst>
            <pc:docMk/>
            <pc:sldMk cId="4254877934" sldId="426"/>
            <ac:cxnSpMk id="5" creationId="{3BCE1A47-66A1-4227-B1F3-05CB65B4FB99}"/>
          </ac:cxnSpMkLst>
        </pc:cxnChg>
        <pc:cxnChg chg="add del mod">
          <ac:chgData name="Adi Levy" userId="a8761358-a268-46f9-a40e-13a812d74606" providerId="ADAL" clId="{9E591478-5489-4783-8937-444460310E68}" dt="2021-12-23T15:42:39.009" v="6069" actId="478"/>
          <ac:cxnSpMkLst>
            <pc:docMk/>
            <pc:sldMk cId="4254877934" sldId="426"/>
            <ac:cxnSpMk id="14" creationId="{A0B95595-1AB7-4BFB-B0CE-64B3C7A87E7D}"/>
          </ac:cxnSpMkLst>
        </pc:cxnChg>
        <pc:cxnChg chg="add del mod">
          <ac:chgData name="Adi Levy" userId="a8761358-a268-46f9-a40e-13a812d74606" providerId="ADAL" clId="{9E591478-5489-4783-8937-444460310E68}" dt="2021-12-23T14:22:06.689" v="5512"/>
          <ac:cxnSpMkLst>
            <pc:docMk/>
            <pc:sldMk cId="4254877934" sldId="426"/>
            <ac:cxnSpMk id="16" creationId="{5130B7D9-7967-4C81-85E3-DE1E2CBD81A4}"/>
          </ac:cxnSpMkLst>
        </pc:cxnChg>
        <pc:cxnChg chg="add del mod">
          <ac:chgData name="Adi Levy" userId="a8761358-a268-46f9-a40e-13a812d74606" providerId="ADAL" clId="{9E591478-5489-4783-8937-444460310E68}" dt="2021-12-23T14:22:06.689" v="5512"/>
          <ac:cxnSpMkLst>
            <pc:docMk/>
            <pc:sldMk cId="4254877934" sldId="426"/>
            <ac:cxnSpMk id="17" creationId="{89D64BB0-1E4E-433A-BDD6-233C7E73C9B2}"/>
          </ac:cxnSpMkLst>
        </pc:cxnChg>
        <pc:cxnChg chg="add del mod">
          <ac:chgData name="Adi Levy" userId="a8761358-a268-46f9-a40e-13a812d74606" providerId="ADAL" clId="{9E591478-5489-4783-8937-444460310E68}" dt="2021-12-23T15:42:39.009" v="6069" actId="478"/>
          <ac:cxnSpMkLst>
            <pc:docMk/>
            <pc:sldMk cId="4254877934" sldId="426"/>
            <ac:cxnSpMk id="19" creationId="{22EE4B94-8D70-4E5A-812F-AE2942A27741}"/>
          </ac:cxnSpMkLst>
        </pc:cxnChg>
        <pc:cxnChg chg="add del mod">
          <ac:chgData name="Adi Levy" userId="a8761358-a268-46f9-a40e-13a812d74606" providerId="ADAL" clId="{9E591478-5489-4783-8937-444460310E68}" dt="2021-12-23T15:42:39.009" v="6069" actId="478"/>
          <ac:cxnSpMkLst>
            <pc:docMk/>
            <pc:sldMk cId="4254877934" sldId="426"/>
            <ac:cxnSpMk id="20" creationId="{CD7F8FB9-AD7E-4A8B-8D6C-51E53B858336}"/>
          </ac:cxnSpMkLst>
        </pc:cxnChg>
        <pc:cxnChg chg="add del mod">
          <ac:chgData name="Adi Levy" userId="a8761358-a268-46f9-a40e-13a812d74606" providerId="ADAL" clId="{9E591478-5489-4783-8937-444460310E68}" dt="2021-12-23T15:42:39.009" v="6069" actId="478"/>
          <ac:cxnSpMkLst>
            <pc:docMk/>
            <pc:sldMk cId="4254877934" sldId="426"/>
            <ac:cxnSpMk id="21" creationId="{EE1F1FF4-793C-4EBB-AD2E-5899A4D66124}"/>
          </ac:cxnSpMkLst>
        </pc:cxnChg>
        <pc:cxnChg chg="add del mod">
          <ac:chgData name="Adi Levy" userId="a8761358-a268-46f9-a40e-13a812d74606" providerId="ADAL" clId="{9E591478-5489-4783-8937-444460310E68}" dt="2021-12-23T15:42:39.009" v="6069" actId="478"/>
          <ac:cxnSpMkLst>
            <pc:docMk/>
            <pc:sldMk cId="4254877934" sldId="426"/>
            <ac:cxnSpMk id="22" creationId="{E2291A6A-3365-4244-8435-B415AA6BD6B9}"/>
          </ac:cxnSpMkLst>
        </pc:cxnChg>
        <pc:cxnChg chg="add del mod">
          <ac:chgData name="Adi Levy" userId="a8761358-a268-46f9-a40e-13a812d74606" providerId="ADAL" clId="{9E591478-5489-4783-8937-444460310E68}" dt="2021-12-23T15:42:39.009" v="6069" actId="478"/>
          <ac:cxnSpMkLst>
            <pc:docMk/>
            <pc:sldMk cId="4254877934" sldId="426"/>
            <ac:cxnSpMk id="23" creationId="{4275F137-9E93-404A-A444-CBE59C1EE0EC}"/>
          </ac:cxnSpMkLst>
        </pc:cxnChg>
        <pc:cxnChg chg="add del mod">
          <ac:chgData name="Adi Levy" userId="a8761358-a268-46f9-a40e-13a812d74606" providerId="ADAL" clId="{9E591478-5489-4783-8937-444460310E68}" dt="2021-12-23T15:42:39.009" v="6069" actId="478"/>
          <ac:cxnSpMkLst>
            <pc:docMk/>
            <pc:sldMk cId="4254877934" sldId="426"/>
            <ac:cxnSpMk id="24" creationId="{0A42574E-2F3A-4CD9-8D9C-A2075A0D1CBF}"/>
          </ac:cxnSpMkLst>
        </pc:cxnChg>
        <pc:cxnChg chg="add del mod">
          <ac:chgData name="Adi Levy" userId="a8761358-a268-46f9-a40e-13a812d74606" providerId="ADAL" clId="{9E591478-5489-4783-8937-444460310E68}" dt="2021-12-23T15:42:39.009" v="6069" actId="478"/>
          <ac:cxnSpMkLst>
            <pc:docMk/>
            <pc:sldMk cId="4254877934" sldId="426"/>
            <ac:cxnSpMk id="38" creationId="{56F9B1DB-8C29-43CE-BDAD-BF71FEF8ABBF}"/>
          </ac:cxnSpMkLst>
        </pc:cxnChg>
        <pc:cxnChg chg="add del mod">
          <ac:chgData name="Adi Levy" userId="a8761358-a268-46f9-a40e-13a812d74606" providerId="ADAL" clId="{9E591478-5489-4783-8937-444460310E68}" dt="2021-12-23T15:42:39.009" v="6069" actId="478"/>
          <ac:cxnSpMkLst>
            <pc:docMk/>
            <pc:sldMk cId="4254877934" sldId="426"/>
            <ac:cxnSpMk id="39" creationId="{F001A3C0-771C-442F-B357-ACC3AC0C95C5}"/>
          </ac:cxnSpMkLst>
        </pc:cxnChg>
      </pc:sldChg>
      <pc:sldChg chg="addSp delSp modSp add mod addAnim delAnim modAnim">
        <pc:chgData name="Adi Levy" userId="a8761358-a268-46f9-a40e-13a812d74606" providerId="ADAL" clId="{9E591478-5489-4783-8937-444460310E68}" dt="2021-12-23T20:27:40.892" v="7334"/>
        <pc:sldMkLst>
          <pc:docMk/>
          <pc:sldMk cId="394148412" sldId="427"/>
        </pc:sldMkLst>
        <pc:spChg chg="mod">
          <ac:chgData name="Adi Levy" userId="a8761358-a268-46f9-a40e-13a812d74606" providerId="ADAL" clId="{9E591478-5489-4783-8937-444460310E68}" dt="2021-12-23T14:33:32.420" v="5625" actId="20577"/>
          <ac:spMkLst>
            <pc:docMk/>
            <pc:sldMk cId="394148412" sldId="427"/>
            <ac:spMk id="2" creationId="{6293F1AD-E1BD-40D4-9214-455EFE43851C}"/>
          </ac:spMkLst>
        </pc:spChg>
        <pc:spChg chg="del">
          <ac:chgData name="Adi Levy" userId="a8761358-a268-46f9-a40e-13a812d74606" providerId="ADAL" clId="{9E591478-5489-4783-8937-444460310E68}" dt="2021-12-23T15:07:14.127" v="5630" actId="478"/>
          <ac:spMkLst>
            <pc:docMk/>
            <pc:sldMk cId="394148412" sldId="427"/>
            <ac:spMk id="3" creationId="{26F79FFC-D36A-4EA4-8F1F-0314C99232B7}"/>
          </ac:spMkLst>
        </pc:spChg>
        <pc:spChg chg="del mod">
          <ac:chgData name="Adi Levy" userId="a8761358-a268-46f9-a40e-13a812d74606" providerId="ADAL" clId="{9E591478-5489-4783-8937-444460310E68}" dt="2021-12-23T15:09:49.269" v="5641" actId="478"/>
          <ac:spMkLst>
            <pc:docMk/>
            <pc:sldMk cId="394148412" sldId="427"/>
            <ac:spMk id="18" creationId="{E37ECD76-523D-42AB-BEBE-DD35EA7F4EFE}"/>
          </ac:spMkLst>
        </pc:spChg>
        <pc:spChg chg="del">
          <ac:chgData name="Adi Levy" userId="a8761358-a268-46f9-a40e-13a812d74606" providerId="ADAL" clId="{9E591478-5489-4783-8937-444460310E68}" dt="2021-12-23T15:07:14.127" v="5630" actId="478"/>
          <ac:spMkLst>
            <pc:docMk/>
            <pc:sldMk cId="394148412" sldId="427"/>
            <ac:spMk id="27" creationId="{40F28CFC-A801-42C0-B221-FC806170308F}"/>
          </ac:spMkLst>
        </pc:spChg>
        <pc:spChg chg="del">
          <ac:chgData name="Adi Levy" userId="a8761358-a268-46f9-a40e-13a812d74606" providerId="ADAL" clId="{9E591478-5489-4783-8937-444460310E68}" dt="2021-12-23T15:07:14.127" v="5630" actId="478"/>
          <ac:spMkLst>
            <pc:docMk/>
            <pc:sldMk cId="394148412" sldId="427"/>
            <ac:spMk id="28" creationId="{DABD3EC4-DF6D-47CD-A4EC-65405B99D0DF}"/>
          </ac:spMkLst>
        </pc:spChg>
        <pc:spChg chg="del">
          <ac:chgData name="Adi Levy" userId="a8761358-a268-46f9-a40e-13a812d74606" providerId="ADAL" clId="{9E591478-5489-4783-8937-444460310E68}" dt="2021-12-23T15:07:14.127" v="5630" actId="478"/>
          <ac:spMkLst>
            <pc:docMk/>
            <pc:sldMk cId="394148412" sldId="427"/>
            <ac:spMk id="29" creationId="{632D86AE-D917-4608-B06F-682A102E7384}"/>
          </ac:spMkLst>
        </pc:spChg>
        <pc:spChg chg="del">
          <ac:chgData name="Adi Levy" userId="a8761358-a268-46f9-a40e-13a812d74606" providerId="ADAL" clId="{9E591478-5489-4783-8937-444460310E68}" dt="2021-12-23T15:07:14.127" v="5630" actId="478"/>
          <ac:spMkLst>
            <pc:docMk/>
            <pc:sldMk cId="394148412" sldId="427"/>
            <ac:spMk id="30" creationId="{627EDF40-749E-43B0-87F3-FBED1E522B31}"/>
          </ac:spMkLst>
        </pc:spChg>
        <pc:spChg chg="del">
          <ac:chgData name="Adi Levy" userId="a8761358-a268-46f9-a40e-13a812d74606" providerId="ADAL" clId="{9E591478-5489-4783-8937-444460310E68}" dt="2021-12-23T15:07:20.531" v="5633" actId="478"/>
          <ac:spMkLst>
            <pc:docMk/>
            <pc:sldMk cId="394148412" sldId="427"/>
            <ac:spMk id="32" creationId="{6F17B5BB-52D5-4ECE-9E22-3730BFC1ACA2}"/>
          </ac:spMkLst>
        </pc:spChg>
        <pc:spChg chg="del">
          <ac:chgData name="Adi Levy" userId="a8761358-a268-46f9-a40e-13a812d74606" providerId="ADAL" clId="{9E591478-5489-4783-8937-444460310E68}" dt="2021-12-23T15:07:20.531" v="5633" actId="478"/>
          <ac:spMkLst>
            <pc:docMk/>
            <pc:sldMk cId="394148412" sldId="427"/>
            <ac:spMk id="33" creationId="{0DDF9350-9FF3-4815-B15C-6BE3B859024E}"/>
          </ac:spMkLst>
        </pc:spChg>
        <pc:spChg chg="del">
          <ac:chgData name="Adi Levy" userId="a8761358-a268-46f9-a40e-13a812d74606" providerId="ADAL" clId="{9E591478-5489-4783-8937-444460310E68}" dt="2021-12-23T15:07:14.127" v="5630" actId="478"/>
          <ac:spMkLst>
            <pc:docMk/>
            <pc:sldMk cId="394148412" sldId="427"/>
            <ac:spMk id="34" creationId="{B734C7CE-4EAD-4CF0-A714-855DF731EBCC}"/>
          </ac:spMkLst>
        </pc:spChg>
        <pc:spChg chg="add del mod">
          <ac:chgData name="Adi Levy" userId="a8761358-a268-46f9-a40e-13a812d74606" providerId="ADAL" clId="{9E591478-5489-4783-8937-444460310E68}" dt="2021-12-23T20:20:45.562" v="7259" actId="478"/>
          <ac:spMkLst>
            <pc:docMk/>
            <pc:sldMk cId="394148412" sldId="427"/>
            <ac:spMk id="35" creationId="{6AC04BC6-796B-4EDF-9874-CA34410FD0BF}"/>
          </ac:spMkLst>
        </pc:spChg>
        <pc:spChg chg="add mod">
          <ac:chgData name="Adi Levy" userId="a8761358-a268-46f9-a40e-13a812d74606" providerId="ADAL" clId="{9E591478-5489-4783-8937-444460310E68}" dt="2021-12-23T20:20:46.021" v="7261" actId="1076"/>
          <ac:spMkLst>
            <pc:docMk/>
            <pc:sldMk cId="394148412" sldId="427"/>
            <ac:spMk id="36" creationId="{F7758998-FC0C-4EE2-A3F2-5447046EE510}"/>
          </ac:spMkLst>
        </pc:spChg>
        <pc:spChg chg="del">
          <ac:chgData name="Adi Levy" userId="a8761358-a268-46f9-a40e-13a812d74606" providerId="ADAL" clId="{9E591478-5489-4783-8937-444460310E68}" dt="2021-12-23T15:07:14.127" v="5630" actId="478"/>
          <ac:spMkLst>
            <pc:docMk/>
            <pc:sldMk cId="394148412" sldId="427"/>
            <ac:spMk id="37" creationId="{82D7BAE3-E843-49D8-9FDD-33C70039DA08}"/>
          </ac:spMkLst>
        </pc:spChg>
        <pc:spChg chg="del">
          <ac:chgData name="Adi Levy" userId="a8761358-a268-46f9-a40e-13a812d74606" providerId="ADAL" clId="{9E591478-5489-4783-8937-444460310E68}" dt="2021-12-23T15:07:14.127" v="5630" actId="478"/>
          <ac:spMkLst>
            <pc:docMk/>
            <pc:sldMk cId="394148412" sldId="427"/>
            <ac:spMk id="40" creationId="{A442C60F-3A7A-41AA-B367-CBFD0D4CD488}"/>
          </ac:spMkLst>
        </pc:spChg>
        <pc:spChg chg="del">
          <ac:chgData name="Adi Levy" userId="a8761358-a268-46f9-a40e-13a812d74606" providerId="ADAL" clId="{9E591478-5489-4783-8937-444460310E68}" dt="2021-12-23T15:07:14.127" v="5630" actId="478"/>
          <ac:spMkLst>
            <pc:docMk/>
            <pc:sldMk cId="394148412" sldId="427"/>
            <ac:spMk id="41" creationId="{B0CF62C1-69DD-4F6B-A5AF-B5CA820218C8}"/>
          </ac:spMkLst>
        </pc:spChg>
        <pc:spChg chg="add del mod">
          <ac:chgData name="Adi Levy" userId="a8761358-a268-46f9-a40e-13a812d74606" providerId="ADAL" clId="{9E591478-5489-4783-8937-444460310E68}" dt="2021-12-23T20:20:45.562" v="7259" actId="478"/>
          <ac:spMkLst>
            <pc:docMk/>
            <pc:sldMk cId="394148412" sldId="427"/>
            <ac:spMk id="42" creationId="{767411B0-7CCA-4407-87F5-03FC4A1BF9BB}"/>
          </ac:spMkLst>
        </pc:spChg>
        <pc:spChg chg="add del mod">
          <ac:chgData name="Adi Levy" userId="a8761358-a268-46f9-a40e-13a812d74606" providerId="ADAL" clId="{9E591478-5489-4783-8937-444460310E68}" dt="2021-12-23T20:20:45.562" v="7259" actId="478"/>
          <ac:spMkLst>
            <pc:docMk/>
            <pc:sldMk cId="394148412" sldId="427"/>
            <ac:spMk id="44" creationId="{7C661736-0589-4F11-9572-09FA9650781D}"/>
          </ac:spMkLst>
        </pc:spChg>
        <pc:spChg chg="add del mod">
          <ac:chgData name="Adi Levy" userId="a8761358-a268-46f9-a40e-13a812d74606" providerId="ADAL" clId="{9E591478-5489-4783-8937-444460310E68}" dt="2021-12-23T20:20:45.562" v="7259" actId="478"/>
          <ac:spMkLst>
            <pc:docMk/>
            <pc:sldMk cId="394148412" sldId="427"/>
            <ac:spMk id="45" creationId="{995B25D4-6678-440F-AD4A-6C6CC0C9D7F8}"/>
          </ac:spMkLst>
        </pc:spChg>
        <pc:spChg chg="add del mod">
          <ac:chgData name="Adi Levy" userId="a8761358-a268-46f9-a40e-13a812d74606" providerId="ADAL" clId="{9E591478-5489-4783-8937-444460310E68}" dt="2021-12-23T20:20:47.083" v="7266" actId="14100"/>
          <ac:spMkLst>
            <pc:docMk/>
            <pc:sldMk cId="394148412" sldId="427"/>
            <ac:spMk id="47" creationId="{46FF5925-45B2-488F-886B-7558A5222579}"/>
          </ac:spMkLst>
        </pc:spChg>
        <pc:spChg chg="add del mod">
          <ac:chgData name="Adi Levy" userId="a8761358-a268-46f9-a40e-13a812d74606" providerId="ADAL" clId="{9E591478-5489-4783-8937-444460310E68}" dt="2021-12-23T20:21:37.915" v="7280" actId="206"/>
          <ac:spMkLst>
            <pc:docMk/>
            <pc:sldMk cId="394148412" sldId="427"/>
            <ac:spMk id="48" creationId="{78364A3C-8A98-4204-AC7A-81F54084F7C5}"/>
          </ac:spMkLst>
        </pc:spChg>
        <pc:spChg chg="add mod">
          <ac:chgData name="Adi Levy" userId="a8761358-a268-46f9-a40e-13a812d74606" providerId="ADAL" clId="{9E591478-5489-4783-8937-444460310E68}" dt="2021-12-23T20:22:04.666" v="7284" actId="14100"/>
          <ac:spMkLst>
            <pc:docMk/>
            <pc:sldMk cId="394148412" sldId="427"/>
            <ac:spMk id="49" creationId="{8827EF40-D975-4110-83F3-1BFE58A434A9}"/>
          </ac:spMkLst>
        </pc:spChg>
        <pc:spChg chg="add mod">
          <ac:chgData name="Adi Levy" userId="a8761358-a268-46f9-a40e-13a812d74606" providerId="ADAL" clId="{9E591478-5489-4783-8937-444460310E68}" dt="2021-12-23T20:22:20.736" v="7289" actId="14100"/>
          <ac:spMkLst>
            <pc:docMk/>
            <pc:sldMk cId="394148412" sldId="427"/>
            <ac:spMk id="50" creationId="{5175137C-8910-4937-91B1-6C9D63CBDA89}"/>
          </ac:spMkLst>
        </pc:spChg>
        <pc:spChg chg="add mod">
          <ac:chgData name="Adi Levy" userId="a8761358-a268-46f9-a40e-13a812d74606" providerId="ADAL" clId="{9E591478-5489-4783-8937-444460310E68}" dt="2021-12-23T20:22:34.485" v="7301" actId="1037"/>
          <ac:spMkLst>
            <pc:docMk/>
            <pc:sldMk cId="394148412" sldId="427"/>
            <ac:spMk id="51" creationId="{CEC6AAA2-FA61-476B-8FC6-F440863FE994}"/>
          </ac:spMkLst>
        </pc:spChg>
        <pc:spChg chg="add mod">
          <ac:chgData name="Adi Levy" userId="a8761358-a268-46f9-a40e-13a812d74606" providerId="ADAL" clId="{9E591478-5489-4783-8937-444460310E68}" dt="2021-12-23T20:22:51.158" v="7304" actId="14100"/>
          <ac:spMkLst>
            <pc:docMk/>
            <pc:sldMk cId="394148412" sldId="427"/>
            <ac:spMk id="52" creationId="{BD55A80E-80F6-4B20-83B0-7A3BF59075C6}"/>
          </ac:spMkLst>
        </pc:spChg>
        <pc:spChg chg="add mod">
          <ac:chgData name="Adi Levy" userId="a8761358-a268-46f9-a40e-13a812d74606" providerId="ADAL" clId="{9E591478-5489-4783-8937-444460310E68}" dt="2021-12-23T20:23:44.638" v="7310" actId="1076"/>
          <ac:spMkLst>
            <pc:docMk/>
            <pc:sldMk cId="394148412" sldId="427"/>
            <ac:spMk id="53" creationId="{5FE69C45-07B1-4E45-8932-536284C9C185}"/>
          </ac:spMkLst>
        </pc:spChg>
        <pc:spChg chg="add mod">
          <ac:chgData name="Adi Levy" userId="a8761358-a268-46f9-a40e-13a812d74606" providerId="ADAL" clId="{9E591478-5489-4783-8937-444460310E68}" dt="2021-12-23T20:23:51.562" v="7313" actId="14100"/>
          <ac:spMkLst>
            <pc:docMk/>
            <pc:sldMk cId="394148412" sldId="427"/>
            <ac:spMk id="54" creationId="{C1B76CA0-1387-47BF-94BC-118A9645046C}"/>
          </ac:spMkLst>
        </pc:spChg>
        <pc:spChg chg="add mod">
          <ac:chgData name="Adi Levy" userId="a8761358-a268-46f9-a40e-13a812d74606" providerId="ADAL" clId="{9E591478-5489-4783-8937-444460310E68}" dt="2021-12-23T20:24:28.870" v="7317" actId="14100"/>
          <ac:spMkLst>
            <pc:docMk/>
            <pc:sldMk cId="394148412" sldId="427"/>
            <ac:spMk id="55" creationId="{9ECDA7DB-A0D9-4EF8-95C4-5D71349B3B77}"/>
          </ac:spMkLst>
        </pc:spChg>
        <pc:picChg chg="add del mod">
          <ac:chgData name="Adi Levy" userId="a8761358-a268-46f9-a40e-13a812d74606" providerId="ADAL" clId="{9E591478-5489-4783-8937-444460310E68}" dt="2021-12-23T15:07:36.847" v="5637" actId="478"/>
          <ac:picMkLst>
            <pc:docMk/>
            <pc:sldMk cId="394148412" sldId="427"/>
            <ac:picMk id="6" creationId="{A269195E-0653-4A5E-8892-1ED41EBE40B3}"/>
          </ac:picMkLst>
        </pc:picChg>
        <pc:picChg chg="add del mod">
          <ac:chgData name="Adi Levy" userId="a8761358-a268-46f9-a40e-13a812d74606" providerId="ADAL" clId="{9E591478-5489-4783-8937-444460310E68}" dt="2021-12-23T20:20:44.589" v="7255" actId="478"/>
          <ac:picMkLst>
            <pc:docMk/>
            <pc:sldMk cId="394148412" sldId="427"/>
            <ac:picMk id="9" creationId="{91F37988-6F3B-4579-9CB3-52D855242CC7}"/>
          </ac:picMkLst>
        </pc:picChg>
        <pc:picChg chg="add del mod">
          <ac:chgData name="Adi Levy" userId="a8761358-a268-46f9-a40e-13a812d74606" providerId="ADAL" clId="{9E591478-5489-4783-8937-444460310E68}" dt="2021-12-23T15:09:46.487" v="5639" actId="478"/>
          <ac:picMkLst>
            <pc:docMk/>
            <pc:sldMk cId="394148412" sldId="427"/>
            <ac:picMk id="31" creationId="{5AC63EDD-75BE-4115-8328-0F2851ED1D6E}"/>
          </ac:picMkLst>
        </pc:picChg>
        <pc:picChg chg="del">
          <ac:chgData name="Adi Levy" userId="a8761358-a268-46f9-a40e-13a812d74606" providerId="ADAL" clId="{9E591478-5489-4783-8937-444460310E68}" dt="2021-12-23T15:07:14.127" v="5630" actId="478"/>
          <ac:picMkLst>
            <pc:docMk/>
            <pc:sldMk cId="394148412" sldId="427"/>
            <ac:picMk id="43" creationId="{C3D64BA8-28B0-4C23-86A5-D17285D5B8CC}"/>
          </ac:picMkLst>
        </pc:picChg>
        <pc:picChg chg="add del mod">
          <ac:chgData name="Adi Levy" userId="a8761358-a268-46f9-a40e-13a812d74606" providerId="ADAL" clId="{9E591478-5489-4783-8937-444460310E68}" dt="2021-12-23T20:22:26.062" v="7292" actId="1076"/>
          <ac:picMkLst>
            <pc:docMk/>
            <pc:sldMk cId="394148412" sldId="427"/>
            <ac:picMk id="46" creationId="{C20AA83B-EF47-4E10-942D-047FB7B73549}"/>
          </ac:picMkLst>
        </pc:picChg>
        <pc:cxnChg chg="del">
          <ac:chgData name="Adi Levy" userId="a8761358-a268-46f9-a40e-13a812d74606" providerId="ADAL" clId="{9E591478-5489-4783-8937-444460310E68}" dt="2021-12-23T15:07:14.127" v="5630" actId="478"/>
          <ac:cxnSpMkLst>
            <pc:docMk/>
            <pc:sldMk cId="394148412" sldId="427"/>
            <ac:cxnSpMk id="5" creationId="{3BCE1A47-66A1-4227-B1F3-05CB65B4FB99}"/>
          </ac:cxnSpMkLst>
        </pc:cxnChg>
        <pc:cxnChg chg="del">
          <ac:chgData name="Adi Levy" userId="a8761358-a268-46f9-a40e-13a812d74606" providerId="ADAL" clId="{9E591478-5489-4783-8937-444460310E68}" dt="2021-12-23T15:07:14.127" v="5630" actId="478"/>
          <ac:cxnSpMkLst>
            <pc:docMk/>
            <pc:sldMk cId="394148412" sldId="427"/>
            <ac:cxnSpMk id="14" creationId="{A0B95595-1AB7-4BFB-B0CE-64B3C7A87E7D}"/>
          </ac:cxnSpMkLst>
        </pc:cxnChg>
        <pc:cxnChg chg="del">
          <ac:chgData name="Adi Levy" userId="a8761358-a268-46f9-a40e-13a812d74606" providerId="ADAL" clId="{9E591478-5489-4783-8937-444460310E68}" dt="2021-12-23T15:07:14.127" v="5630" actId="478"/>
          <ac:cxnSpMkLst>
            <pc:docMk/>
            <pc:sldMk cId="394148412" sldId="427"/>
            <ac:cxnSpMk id="19" creationId="{22EE4B94-8D70-4E5A-812F-AE2942A27741}"/>
          </ac:cxnSpMkLst>
        </pc:cxnChg>
        <pc:cxnChg chg="del">
          <ac:chgData name="Adi Levy" userId="a8761358-a268-46f9-a40e-13a812d74606" providerId="ADAL" clId="{9E591478-5489-4783-8937-444460310E68}" dt="2021-12-23T15:07:14.127" v="5630" actId="478"/>
          <ac:cxnSpMkLst>
            <pc:docMk/>
            <pc:sldMk cId="394148412" sldId="427"/>
            <ac:cxnSpMk id="20" creationId="{CD7F8FB9-AD7E-4A8B-8D6C-51E53B858336}"/>
          </ac:cxnSpMkLst>
        </pc:cxnChg>
        <pc:cxnChg chg="del">
          <ac:chgData name="Adi Levy" userId="a8761358-a268-46f9-a40e-13a812d74606" providerId="ADAL" clId="{9E591478-5489-4783-8937-444460310E68}" dt="2021-12-23T15:07:20.531" v="5633" actId="478"/>
          <ac:cxnSpMkLst>
            <pc:docMk/>
            <pc:sldMk cId="394148412" sldId="427"/>
            <ac:cxnSpMk id="21" creationId="{EE1F1FF4-793C-4EBB-AD2E-5899A4D66124}"/>
          </ac:cxnSpMkLst>
        </pc:cxnChg>
        <pc:cxnChg chg="del">
          <ac:chgData name="Adi Levy" userId="a8761358-a268-46f9-a40e-13a812d74606" providerId="ADAL" clId="{9E591478-5489-4783-8937-444460310E68}" dt="2021-12-23T15:07:20.531" v="5633" actId="478"/>
          <ac:cxnSpMkLst>
            <pc:docMk/>
            <pc:sldMk cId="394148412" sldId="427"/>
            <ac:cxnSpMk id="22" creationId="{E2291A6A-3365-4244-8435-B415AA6BD6B9}"/>
          </ac:cxnSpMkLst>
        </pc:cxnChg>
        <pc:cxnChg chg="del">
          <ac:chgData name="Adi Levy" userId="a8761358-a268-46f9-a40e-13a812d74606" providerId="ADAL" clId="{9E591478-5489-4783-8937-444460310E68}" dt="2021-12-23T15:07:14.127" v="5630" actId="478"/>
          <ac:cxnSpMkLst>
            <pc:docMk/>
            <pc:sldMk cId="394148412" sldId="427"/>
            <ac:cxnSpMk id="23" creationId="{4275F137-9E93-404A-A444-CBE59C1EE0EC}"/>
          </ac:cxnSpMkLst>
        </pc:cxnChg>
        <pc:cxnChg chg="del">
          <ac:chgData name="Adi Levy" userId="a8761358-a268-46f9-a40e-13a812d74606" providerId="ADAL" clId="{9E591478-5489-4783-8937-444460310E68}" dt="2021-12-23T15:07:14.127" v="5630" actId="478"/>
          <ac:cxnSpMkLst>
            <pc:docMk/>
            <pc:sldMk cId="394148412" sldId="427"/>
            <ac:cxnSpMk id="24" creationId="{0A42574E-2F3A-4CD9-8D9C-A2075A0D1CBF}"/>
          </ac:cxnSpMkLst>
        </pc:cxnChg>
        <pc:cxnChg chg="del">
          <ac:chgData name="Adi Levy" userId="a8761358-a268-46f9-a40e-13a812d74606" providerId="ADAL" clId="{9E591478-5489-4783-8937-444460310E68}" dt="2021-12-23T15:07:14.127" v="5630" actId="478"/>
          <ac:cxnSpMkLst>
            <pc:docMk/>
            <pc:sldMk cId="394148412" sldId="427"/>
            <ac:cxnSpMk id="38" creationId="{56F9B1DB-8C29-43CE-BDAD-BF71FEF8ABBF}"/>
          </ac:cxnSpMkLst>
        </pc:cxnChg>
        <pc:cxnChg chg="del">
          <ac:chgData name="Adi Levy" userId="a8761358-a268-46f9-a40e-13a812d74606" providerId="ADAL" clId="{9E591478-5489-4783-8937-444460310E68}" dt="2021-12-23T15:07:14.127" v="5630" actId="478"/>
          <ac:cxnSpMkLst>
            <pc:docMk/>
            <pc:sldMk cId="394148412" sldId="427"/>
            <ac:cxnSpMk id="39" creationId="{F001A3C0-771C-442F-B357-ACC3AC0C95C5}"/>
          </ac:cxnSpMkLst>
        </pc:cxnChg>
      </pc:sldChg>
      <pc:sldChg chg="addSp modSp add del mod modAnim">
        <pc:chgData name="Adi Levy" userId="a8761358-a268-46f9-a40e-13a812d74606" providerId="ADAL" clId="{9E591478-5489-4783-8937-444460310E68}" dt="2021-12-23T20:20:46.271" v="7262" actId="47"/>
        <pc:sldMkLst>
          <pc:docMk/>
          <pc:sldMk cId="1458454805" sldId="428"/>
        </pc:sldMkLst>
        <pc:spChg chg="add mod">
          <ac:chgData name="Adi Levy" userId="a8761358-a268-46f9-a40e-13a812d74606" providerId="ADAL" clId="{9E591478-5489-4783-8937-444460310E68}" dt="2021-12-23T15:14:12.903" v="5749" actId="1076"/>
          <ac:spMkLst>
            <pc:docMk/>
            <pc:sldMk cId="1458454805" sldId="428"/>
            <ac:spMk id="6" creationId="{C6BEE438-D1CC-4802-A928-9C68C74CA5AA}"/>
          </ac:spMkLst>
        </pc:spChg>
        <pc:spChg chg="mod">
          <ac:chgData name="Adi Levy" userId="a8761358-a268-46f9-a40e-13a812d74606" providerId="ADAL" clId="{9E591478-5489-4783-8937-444460310E68}" dt="2021-12-23T15:13:14.132" v="5739" actId="6549"/>
          <ac:spMkLst>
            <pc:docMk/>
            <pc:sldMk cId="1458454805" sldId="428"/>
            <ac:spMk id="18" creationId="{E37ECD76-523D-42AB-BEBE-DD35EA7F4EFE}"/>
          </ac:spMkLst>
        </pc:spChg>
        <pc:picChg chg="mod">
          <ac:chgData name="Adi Levy" userId="a8761358-a268-46f9-a40e-13a812d74606" providerId="ADAL" clId="{9E591478-5489-4783-8937-444460310E68}" dt="2021-12-23T15:13:19.651" v="5742" actId="1076"/>
          <ac:picMkLst>
            <pc:docMk/>
            <pc:sldMk cId="1458454805" sldId="428"/>
            <ac:picMk id="31" creationId="{5AC63EDD-75BE-4115-8328-0F2851ED1D6E}"/>
          </ac:picMkLst>
        </pc:picChg>
      </pc:sldChg>
      <pc:sldChg chg="addSp delSp modSp add del mod ord delAnim modAnim">
        <pc:chgData name="Adi Levy" userId="a8761358-a268-46f9-a40e-13a812d74606" providerId="ADAL" clId="{9E591478-5489-4783-8937-444460310E68}" dt="2021-12-23T20:20:46.536" v="7263" actId="47"/>
        <pc:sldMkLst>
          <pc:docMk/>
          <pc:sldMk cId="1002956018" sldId="429"/>
        </pc:sldMkLst>
        <pc:spChg chg="del mod ord">
          <ac:chgData name="Adi Levy" userId="a8761358-a268-46f9-a40e-13a812d74606" providerId="ADAL" clId="{9E591478-5489-4783-8937-444460310E68}" dt="2021-12-23T20:19:07.327" v="7212" actId="478"/>
          <ac:spMkLst>
            <pc:docMk/>
            <pc:sldMk cId="1002956018" sldId="429"/>
            <ac:spMk id="7" creationId="{8D34E397-4B99-4623-A9CE-A7D90691DDDE}"/>
          </ac:spMkLst>
        </pc:spChg>
        <pc:spChg chg="add mod">
          <ac:chgData name="Adi Levy" userId="a8761358-a268-46f9-a40e-13a812d74606" providerId="ADAL" clId="{9E591478-5489-4783-8937-444460310E68}" dt="2021-12-23T15:14:22.474" v="5753"/>
          <ac:spMkLst>
            <pc:docMk/>
            <pc:sldMk cId="1002956018" sldId="429"/>
            <ac:spMk id="10" creationId="{046F6F12-4026-4489-B1DE-308760497B74}"/>
          </ac:spMkLst>
        </pc:spChg>
        <pc:spChg chg="del">
          <ac:chgData name="Adi Levy" userId="a8761358-a268-46f9-a40e-13a812d74606" providerId="ADAL" clId="{9E591478-5489-4783-8937-444460310E68}" dt="2021-12-23T15:13:47.871" v="5746" actId="478"/>
          <ac:spMkLst>
            <pc:docMk/>
            <pc:sldMk cId="1002956018" sldId="429"/>
            <ac:spMk id="35" creationId="{6AC04BC6-796B-4EDF-9874-CA34410FD0BF}"/>
          </ac:spMkLst>
        </pc:spChg>
        <pc:spChg chg="del">
          <ac:chgData name="Adi Levy" userId="a8761358-a268-46f9-a40e-13a812d74606" providerId="ADAL" clId="{9E591478-5489-4783-8937-444460310E68}" dt="2021-12-23T15:13:49.826" v="5747" actId="478"/>
          <ac:spMkLst>
            <pc:docMk/>
            <pc:sldMk cId="1002956018" sldId="429"/>
            <ac:spMk id="36" creationId="{F7758998-FC0C-4EE2-A3F2-5447046EE510}"/>
          </ac:spMkLst>
        </pc:spChg>
        <pc:spChg chg="del">
          <ac:chgData name="Adi Levy" userId="a8761358-a268-46f9-a40e-13a812d74606" providerId="ADAL" clId="{9E591478-5489-4783-8937-444460310E68}" dt="2021-12-23T15:13:47.871" v="5746" actId="478"/>
          <ac:spMkLst>
            <pc:docMk/>
            <pc:sldMk cId="1002956018" sldId="429"/>
            <ac:spMk id="42" creationId="{767411B0-7CCA-4407-87F5-03FC4A1BF9BB}"/>
          </ac:spMkLst>
        </pc:spChg>
        <pc:spChg chg="del">
          <ac:chgData name="Adi Levy" userId="a8761358-a268-46f9-a40e-13a812d74606" providerId="ADAL" clId="{9E591478-5489-4783-8937-444460310E68}" dt="2021-12-23T15:13:47.871" v="5746" actId="478"/>
          <ac:spMkLst>
            <pc:docMk/>
            <pc:sldMk cId="1002956018" sldId="429"/>
            <ac:spMk id="44" creationId="{7C661736-0589-4F11-9572-09FA9650781D}"/>
          </ac:spMkLst>
        </pc:spChg>
        <pc:spChg chg="del">
          <ac:chgData name="Adi Levy" userId="a8761358-a268-46f9-a40e-13a812d74606" providerId="ADAL" clId="{9E591478-5489-4783-8937-444460310E68}" dt="2021-12-23T15:13:47.871" v="5746" actId="478"/>
          <ac:spMkLst>
            <pc:docMk/>
            <pc:sldMk cId="1002956018" sldId="429"/>
            <ac:spMk id="45" creationId="{995B25D4-6678-440F-AD4A-6C6CC0C9D7F8}"/>
          </ac:spMkLst>
        </pc:spChg>
        <pc:picChg chg="del">
          <ac:chgData name="Adi Levy" userId="a8761358-a268-46f9-a40e-13a812d74606" providerId="ADAL" clId="{9E591478-5489-4783-8937-444460310E68}" dt="2021-12-23T20:19:06.282" v="7211" actId="478"/>
          <ac:picMkLst>
            <pc:docMk/>
            <pc:sldMk cId="1002956018" sldId="429"/>
            <ac:picMk id="9" creationId="{91F37988-6F3B-4579-9CB3-52D855242CC7}"/>
          </ac:picMkLst>
        </pc:picChg>
        <pc:picChg chg="add mod">
          <ac:chgData name="Adi Levy" userId="a8761358-a268-46f9-a40e-13a812d74606" providerId="ADAL" clId="{9E591478-5489-4783-8937-444460310E68}" dt="2021-12-23T20:20:39.151" v="7247" actId="1076"/>
          <ac:picMkLst>
            <pc:docMk/>
            <pc:sldMk cId="1002956018" sldId="429"/>
            <ac:picMk id="11" creationId="{62D107A8-7F1E-4D63-9984-1F8AE805B54F}"/>
          </ac:picMkLst>
        </pc:picChg>
      </pc:sldChg>
      <pc:sldChg chg="addSp delSp modSp add mod ord delAnim modAnim">
        <pc:chgData name="Adi Levy" userId="a8761358-a268-46f9-a40e-13a812d74606" providerId="ADAL" clId="{9E591478-5489-4783-8937-444460310E68}" dt="2021-12-26T23:17:52.179" v="10582" actId="20577"/>
        <pc:sldMkLst>
          <pc:docMk/>
          <pc:sldMk cId="3635489817" sldId="430"/>
        </pc:sldMkLst>
        <pc:spChg chg="mod">
          <ac:chgData name="Adi Levy" userId="a8761358-a268-46f9-a40e-13a812d74606" providerId="ADAL" clId="{9E591478-5489-4783-8937-444460310E68}" dt="2021-12-23T15:16:08.885" v="5772" actId="20577"/>
          <ac:spMkLst>
            <pc:docMk/>
            <pc:sldMk cId="3635489817" sldId="430"/>
            <ac:spMk id="2" creationId="{6293F1AD-E1BD-40D4-9214-455EFE43851C}"/>
          </ac:spMkLst>
        </pc:spChg>
        <pc:spChg chg="del">
          <ac:chgData name="Adi Levy" userId="a8761358-a268-46f9-a40e-13a812d74606" providerId="ADAL" clId="{9E591478-5489-4783-8937-444460310E68}" dt="2021-12-23T15:16:45.848" v="5773" actId="478"/>
          <ac:spMkLst>
            <pc:docMk/>
            <pc:sldMk cId="3635489817" sldId="430"/>
            <ac:spMk id="3" creationId="{26F79FFC-D36A-4EA4-8F1F-0314C99232B7}"/>
          </ac:spMkLst>
        </pc:spChg>
        <pc:spChg chg="add del mod topLvl">
          <ac:chgData name="Adi Levy" userId="a8761358-a268-46f9-a40e-13a812d74606" providerId="ADAL" clId="{9E591478-5489-4783-8937-444460310E68}" dt="2021-12-23T15:26:11.976" v="5866" actId="478"/>
          <ac:spMkLst>
            <pc:docMk/>
            <pc:sldMk cId="3635489817" sldId="430"/>
            <ac:spMk id="4" creationId="{AA650157-2D6E-472B-95DE-B110DFB8E7B4}"/>
          </ac:spMkLst>
        </pc:spChg>
        <pc:spChg chg="add mod ord">
          <ac:chgData name="Adi Levy" userId="a8761358-a268-46f9-a40e-13a812d74606" providerId="ADAL" clId="{9E591478-5489-4783-8937-444460310E68}" dt="2021-12-23T15:31:19.602" v="5977" actId="207"/>
          <ac:spMkLst>
            <pc:docMk/>
            <pc:sldMk cId="3635489817" sldId="430"/>
            <ac:spMk id="17" creationId="{57296E87-C914-48AC-8B84-6D51F73E7148}"/>
          </ac:spMkLst>
        </pc:spChg>
        <pc:spChg chg="mod">
          <ac:chgData name="Adi Levy" userId="a8761358-a268-46f9-a40e-13a812d74606" providerId="ADAL" clId="{9E591478-5489-4783-8937-444460310E68}" dt="2021-12-26T23:15:52.704" v="10559" actId="20577"/>
          <ac:spMkLst>
            <pc:docMk/>
            <pc:sldMk cId="3635489817" sldId="430"/>
            <ac:spMk id="18" creationId="{E37ECD76-523D-42AB-BEBE-DD35EA7F4EFE}"/>
          </ac:spMkLst>
        </pc:spChg>
        <pc:spChg chg="del">
          <ac:chgData name="Adi Levy" userId="a8761358-a268-46f9-a40e-13a812d74606" providerId="ADAL" clId="{9E591478-5489-4783-8937-444460310E68}" dt="2021-12-23T15:16:45.848" v="5773" actId="478"/>
          <ac:spMkLst>
            <pc:docMk/>
            <pc:sldMk cId="3635489817" sldId="430"/>
            <ac:spMk id="27" creationId="{40F28CFC-A801-42C0-B221-FC806170308F}"/>
          </ac:spMkLst>
        </pc:spChg>
        <pc:spChg chg="del">
          <ac:chgData name="Adi Levy" userId="a8761358-a268-46f9-a40e-13a812d74606" providerId="ADAL" clId="{9E591478-5489-4783-8937-444460310E68}" dt="2021-12-23T15:16:45.848" v="5773" actId="478"/>
          <ac:spMkLst>
            <pc:docMk/>
            <pc:sldMk cId="3635489817" sldId="430"/>
            <ac:spMk id="28" creationId="{DABD3EC4-DF6D-47CD-A4EC-65405B99D0DF}"/>
          </ac:spMkLst>
        </pc:spChg>
        <pc:spChg chg="del">
          <ac:chgData name="Adi Levy" userId="a8761358-a268-46f9-a40e-13a812d74606" providerId="ADAL" clId="{9E591478-5489-4783-8937-444460310E68}" dt="2021-12-23T15:16:45.848" v="5773" actId="478"/>
          <ac:spMkLst>
            <pc:docMk/>
            <pc:sldMk cId="3635489817" sldId="430"/>
            <ac:spMk id="29" creationId="{632D86AE-D917-4608-B06F-682A102E7384}"/>
          </ac:spMkLst>
        </pc:spChg>
        <pc:spChg chg="del">
          <ac:chgData name="Adi Levy" userId="a8761358-a268-46f9-a40e-13a812d74606" providerId="ADAL" clId="{9E591478-5489-4783-8937-444460310E68}" dt="2021-12-23T15:16:45.848" v="5773" actId="478"/>
          <ac:spMkLst>
            <pc:docMk/>
            <pc:sldMk cId="3635489817" sldId="430"/>
            <ac:spMk id="30" creationId="{627EDF40-749E-43B0-87F3-FBED1E522B31}"/>
          </ac:spMkLst>
        </pc:spChg>
        <pc:spChg chg="del">
          <ac:chgData name="Adi Levy" userId="a8761358-a268-46f9-a40e-13a812d74606" providerId="ADAL" clId="{9E591478-5489-4783-8937-444460310E68}" dt="2021-12-23T15:16:45.848" v="5773" actId="478"/>
          <ac:spMkLst>
            <pc:docMk/>
            <pc:sldMk cId="3635489817" sldId="430"/>
            <ac:spMk id="32" creationId="{6F17B5BB-52D5-4ECE-9E22-3730BFC1ACA2}"/>
          </ac:spMkLst>
        </pc:spChg>
        <pc:spChg chg="del">
          <ac:chgData name="Adi Levy" userId="a8761358-a268-46f9-a40e-13a812d74606" providerId="ADAL" clId="{9E591478-5489-4783-8937-444460310E68}" dt="2021-12-23T15:16:45.848" v="5773" actId="478"/>
          <ac:spMkLst>
            <pc:docMk/>
            <pc:sldMk cId="3635489817" sldId="430"/>
            <ac:spMk id="33" creationId="{0DDF9350-9FF3-4815-B15C-6BE3B859024E}"/>
          </ac:spMkLst>
        </pc:spChg>
        <pc:spChg chg="del">
          <ac:chgData name="Adi Levy" userId="a8761358-a268-46f9-a40e-13a812d74606" providerId="ADAL" clId="{9E591478-5489-4783-8937-444460310E68}" dt="2021-12-23T15:16:45.848" v="5773" actId="478"/>
          <ac:spMkLst>
            <pc:docMk/>
            <pc:sldMk cId="3635489817" sldId="430"/>
            <ac:spMk id="34" creationId="{B734C7CE-4EAD-4CF0-A714-855DF731EBCC}"/>
          </ac:spMkLst>
        </pc:spChg>
        <pc:spChg chg="del">
          <ac:chgData name="Adi Levy" userId="a8761358-a268-46f9-a40e-13a812d74606" providerId="ADAL" clId="{9E591478-5489-4783-8937-444460310E68}" dt="2021-12-23T15:16:45.848" v="5773" actId="478"/>
          <ac:spMkLst>
            <pc:docMk/>
            <pc:sldMk cId="3635489817" sldId="430"/>
            <ac:spMk id="37" creationId="{82D7BAE3-E843-49D8-9FDD-33C70039DA08}"/>
          </ac:spMkLst>
        </pc:spChg>
        <pc:spChg chg="del">
          <ac:chgData name="Adi Levy" userId="a8761358-a268-46f9-a40e-13a812d74606" providerId="ADAL" clId="{9E591478-5489-4783-8937-444460310E68}" dt="2021-12-23T15:16:45.848" v="5773" actId="478"/>
          <ac:spMkLst>
            <pc:docMk/>
            <pc:sldMk cId="3635489817" sldId="430"/>
            <ac:spMk id="40" creationId="{A442C60F-3A7A-41AA-B367-CBFD0D4CD488}"/>
          </ac:spMkLst>
        </pc:spChg>
        <pc:spChg chg="del">
          <ac:chgData name="Adi Levy" userId="a8761358-a268-46f9-a40e-13a812d74606" providerId="ADAL" clId="{9E591478-5489-4783-8937-444460310E68}" dt="2021-12-23T15:16:45.848" v="5773" actId="478"/>
          <ac:spMkLst>
            <pc:docMk/>
            <pc:sldMk cId="3635489817" sldId="430"/>
            <ac:spMk id="41" creationId="{B0CF62C1-69DD-4F6B-A5AF-B5CA820218C8}"/>
          </ac:spMkLst>
        </pc:spChg>
        <pc:spChg chg="mod">
          <ac:chgData name="Adi Levy" userId="a8761358-a268-46f9-a40e-13a812d74606" providerId="ADAL" clId="{9E591478-5489-4783-8937-444460310E68}" dt="2021-12-23T15:25:16.871" v="5792"/>
          <ac:spMkLst>
            <pc:docMk/>
            <pc:sldMk cId="3635489817" sldId="430"/>
            <ac:spMk id="42" creationId="{EB1ABDEF-1576-4A58-8987-FA2B75B7473F}"/>
          </ac:spMkLst>
        </pc:spChg>
        <pc:spChg chg="add mod">
          <ac:chgData name="Adi Levy" userId="a8761358-a268-46f9-a40e-13a812d74606" providerId="ADAL" clId="{9E591478-5489-4783-8937-444460310E68}" dt="2021-12-26T23:11:14.113" v="10449" actId="14100"/>
          <ac:spMkLst>
            <pc:docMk/>
            <pc:sldMk cId="3635489817" sldId="430"/>
            <ac:spMk id="45" creationId="{92B2E0CF-8491-41A1-BA56-28AE43439D05}"/>
          </ac:spMkLst>
        </pc:spChg>
        <pc:spChg chg="add mod">
          <ac:chgData name="Adi Levy" userId="a8761358-a268-46f9-a40e-13a812d74606" providerId="ADAL" clId="{9E591478-5489-4783-8937-444460310E68}" dt="2021-12-26T23:11:27.322" v="10457" actId="1076"/>
          <ac:spMkLst>
            <pc:docMk/>
            <pc:sldMk cId="3635489817" sldId="430"/>
            <ac:spMk id="47" creationId="{C9C0AC87-7AD0-4FD5-B11C-0D31F37EDAA9}"/>
          </ac:spMkLst>
        </pc:spChg>
        <pc:spChg chg="add mod">
          <ac:chgData name="Adi Levy" userId="a8761358-a268-46f9-a40e-13a812d74606" providerId="ADAL" clId="{9E591478-5489-4783-8937-444460310E68}" dt="2021-12-26T23:11:09.151" v="10447" actId="1076"/>
          <ac:spMkLst>
            <pc:docMk/>
            <pc:sldMk cId="3635489817" sldId="430"/>
            <ac:spMk id="49" creationId="{506F0646-7AF9-472B-9AE2-6319CB3DCD2F}"/>
          </ac:spMkLst>
        </pc:spChg>
        <pc:spChg chg="add mod">
          <ac:chgData name="Adi Levy" userId="a8761358-a268-46f9-a40e-13a812d74606" providerId="ADAL" clId="{9E591478-5489-4783-8937-444460310E68}" dt="2021-12-26T23:12:15.461" v="10492" actId="1076"/>
          <ac:spMkLst>
            <pc:docMk/>
            <pc:sldMk cId="3635489817" sldId="430"/>
            <ac:spMk id="51" creationId="{D71AF1BA-A8BB-4A7F-B73A-CA16019CFF24}"/>
          </ac:spMkLst>
        </pc:spChg>
        <pc:spChg chg="add mod">
          <ac:chgData name="Adi Levy" userId="a8761358-a268-46f9-a40e-13a812d74606" providerId="ADAL" clId="{9E591478-5489-4783-8937-444460310E68}" dt="2021-12-26T23:14:44.100" v="10538" actId="1076"/>
          <ac:spMkLst>
            <pc:docMk/>
            <pc:sldMk cId="3635489817" sldId="430"/>
            <ac:spMk id="52" creationId="{9462AE52-4F39-4B22-B36B-1B90929BAF2C}"/>
          </ac:spMkLst>
        </pc:spChg>
        <pc:spChg chg="add mod ord">
          <ac:chgData name="Adi Levy" userId="a8761358-a268-46f9-a40e-13a812d74606" providerId="ADAL" clId="{9E591478-5489-4783-8937-444460310E68}" dt="2021-12-26T23:15:18.736" v="10545" actId="14100"/>
          <ac:spMkLst>
            <pc:docMk/>
            <pc:sldMk cId="3635489817" sldId="430"/>
            <ac:spMk id="53" creationId="{AF5E9033-6585-4048-AFAE-8E3A4210E2F2}"/>
          </ac:spMkLst>
        </pc:spChg>
        <pc:spChg chg="add mod">
          <ac:chgData name="Adi Levy" userId="a8761358-a268-46f9-a40e-13a812d74606" providerId="ADAL" clId="{9E591478-5489-4783-8937-444460310E68}" dt="2021-12-26T23:11:09.151" v="10447" actId="1076"/>
          <ac:spMkLst>
            <pc:docMk/>
            <pc:sldMk cId="3635489817" sldId="430"/>
            <ac:spMk id="54" creationId="{1C07F38B-0536-4268-A9EB-30B54FBA59CB}"/>
          </ac:spMkLst>
        </pc:spChg>
        <pc:spChg chg="add mod">
          <ac:chgData name="Adi Levy" userId="a8761358-a268-46f9-a40e-13a812d74606" providerId="ADAL" clId="{9E591478-5489-4783-8937-444460310E68}" dt="2021-12-26T23:11:39.942" v="10464" actId="20577"/>
          <ac:spMkLst>
            <pc:docMk/>
            <pc:sldMk cId="3635489817" sldId="430"/>
            <ac:spMk id="56" creationId="{C03C9B2C-6973-4622-B80F-F9D8E215F319}"/>
          </ac:spMkLst>
        </pc:spChg>
        <pc:spChg chg="add mod">
          <ac:chgData name="Adi Levy" userId="a8761358-a268-46f9-a40e-13a812d74606" providerId="ADAL" clId="{9E591478-5489-4783-8937-444460310E68}" dt="2021-12-26T23:12:01.994" v="10478" actId="1076"/>
          <ac:spMkLst>
            <pc:docMk/>
            <pc:sldMk cId="3635489817" sldId="430"/>
            <ac:spMk id="58" creationId="{F7E96616-E8EA-47F5-9AAB-EEC780CE3497}"/>
          </ac:spMkLst>
        </pc:spChg>
        <pc:spChg chg="add mod">
          <ac:chgData name="Adi Levy" userId="a8761358-a268-46f9-a40e-13a812d74606" providerId="ADAL" clId="{9E591478-5489-4783-8937-444460310E68}" dt="2021-12-26T23:12:25.036" v="10498" actId="20577"/>
          <ac:spMkLst>
            <pc:docMk/>
            <pc:sldMk cId="3635489817" sldId="430"/>
            <ac:spMk id="60" creationId="{B61921EB-DCBF-4C2D-87DE-6CA004A0AEEC}"/>
          </ac:spMkLst>
        </pc:spChg>
        <pc:spChg chg="add mod">
          <ac:chgData name="Adi Levy" userId="a8761358-a268-46f9-a40e-13a812d74606" providerId="ADAL" clId="{9E591478-5489-4783-8937-444460310E68}" dt="2021-12-26T23:13:11.858" v="10515" actId="14100"/>
          <ac:spMkLst>
            <pc:docMk/>
            <pc:sldMk cId="3635489817" sldId="430"/>
            <ac:spMk id="62" creationId="{33C2FDFD-F30C-4466-ABB7-4184DEFDC8B4}"/>
          </ac:spMkLst>
        </pc:spChg>
        <pc:spChg chg="add del mod">
          <ac:chgData name="Adi Levy" userId="a8761358-a268-46f9-a40e-13a812d74606" providerId="ADAL" clId="{9E591478-5489-4783-8937-444460310E68}" dt="2021-12-26T23:15:32.628" v="10552" actId="478"/>
          <ac:spMkLst>
            <pc:docMk/>
            <pc:sldMk cId="3635489817" sldId="430"/>
            <ac:spMk id="64" creationId="{586DF1AF-D248-4BC0-8B22-195BE25C1AB1}"/>
          </ac:spMkLst>
        </pc:spChg>
        <pc:spChg chg="add del mod">
          <ac:chgData name="Adi Levy" userId="a8761358-a268-46f9-a40e-13a812d74606" providerId="ADAL" clId="{9E591478-5489-4783-8937-444460310E68}" dt="2021-12-26T23:15:32.628" v="10552" actId="478"/>
          <ac:spMkLst>
            <pc:docMk/>
            <pc:sldMk cId="3635489817" sldId="430"/>
            <ac:spMk id="66" creationId="{CDB9FAA4-B026-4A06-8819-E7807D3C1595}"/>
          </ac:spMkLst>
        </pc:spChg>
        <pc:spChg chg="add del mod">
          <ac:chgData name="Adi Levy" userId="a8761358-a268-46f9-a40e-13a812d74606" providerId="ADAL" clId="{9E591478-5489-4783-8937-444460310E68}" dt="2021-12-26T23:14:47.834" v="10539" actId="478"/>
          <ac:spMkLst>
            <pc:docMk/>
            <pc:sldMk cId="3635489817" sldId="430"/>
            <ac:spMk id="68" creationId="{468F613F-1440-411A-B95F-A8ED98A0E5F6}"/>
          </ac:spMkLst>
        </pc:spChg>
        <pc:spChg chg="add del mod">
          <ac:chgData name="Adi Levy" userId="a8761358-a268-46f9-a40e-13a812d74606" providerId="ADAL" clId="{9E591478-5489-4783-8937-444460310E68}" dt="2021-12-26T23:15:32.628" v="10552" actId="478"/>
          <ac:spMkLst>
            <pc:docMk/>
            <pc:sldMk cId="3635489817" sldId="430"/>
            <ac:spMk id="70" creationId="{E6F600F7-583E-4E03-94AC-224DEB2B9EAD}"/>
          </ac:spMkLst>
        </pc:spChg>
        <pc:spChg chg="add mod">
          <ac:chgData name="Adi Levy" userId="a8761358-a268-46f9-a40e-13a812d74606" providerId="ADAL" clId="{9E591478-5489-4783-8937-444460310E68}" dt="2021-12-26T23:14:41.866" v="10537" actId="1076"/>
          <ac:spMkLst>
            <pc:docMk/>
            <pc:sldMk cId="3635489817" sldId="430"/>
            <ac:spMk id="71" creationId="{C1C9BE1D-C828-49B5-A380-40C9013C0D46}"/>
          </ac:spMkLst>
        </pc:spChg>
        <pc:spChg chg="add del mod">
          <ac:chgData name="Adi Levy" userId="a8761358-a268-46f9-a40e-13a812d74606" providerId="ADAL" clId="{9E591478-5489-4783-8937-444460310E68}" dt="2021-12-26T23:15:32.628" v="10552" actId="478"/>
          <ac:spMkLst>
            <pc:docMk/>
            <pc:sldMk cId="3635489817" sldId="430"/>
            <ac:spMk id="72" creationId="{9F8A8FD8-A7BE-489D-880D-99614539700F}"/>
          </ac:spMkLst>
        </pc:spChg>
        <pc:spChg chg="add mod topLvl">
          <ac:chgData name="Adi Levy" userId="a8761358-a268-46f9-a40e-13a812d74606" providerId="ADAL" clId="{9E591478-5489-4783-8937-444460310E68}" dt="2021-12-26T23:16:36.856" v="10565" actId="14100"/>
          <ac:spMkLst>
            <pc:docMk/>
            <pc:sldMk cId="3635489817" sldId="430"/>
            <ac:spMk id="74" creationId="{064BF5DC-0E6B-4DBA-A504-6A89BA7B9DF9}"/>
          </ac:spMkLst>
        </pc:spChg>
        <pc:spChg chg="add mod topLvl">
          <ac:chgData name="Adi Levy" userId="a8761358-a268-46f9-a40e-13a812d74606" providerId="ADAL" clId="{9E591478-5489-4783-8937-444460310E68}" dt="2021-12-26T23:17:45.481" v="10580" actId="14100"/>
          <ac:spMkLst>
            <pc:docMk/>
            <pc:sldMk cId="3635489817" sldId="430"/>
            <ac:spMk id="76" creationId="{D32A925E-F334-48D4-8FDD-9BD16892E8CC}"/>
          </ac:spMkLst>
        </pc:spChg>
        <pc:spChg chg="add mod topLvl">
          <ac:chgData name="Adi Levy" userId="a8761358-a268-46f9-a40e-13a812d74606" providerId="ADAL" clId="{9E591478-5489-4783-8937-444460310E68}" dt="2021-12-26T23:14:35.528" v="10534" actId="1076"/>
          <ac:spMkLst>
            <pc:docMk/>
            <pc:sldMk cId="3635489817" sldId="430"/>
            <ac:spMk id="78" creationId="{E6D96188-19A5-425D-986F-F3A455E89304}"/>
          </ac:spMkLst>
        </pc:spChg>
        <pc:spChg chg="add del mod topLvl">
          <ac:chgData name="Adi Levy" userId="a8761358-a268-46f9-a40e-13a812d74606" providerId="ADAL" clId="{9E591478-5489-4783-8937-444460310E68}" dt="2021-12-26T23:15:32.628" v="10552" actId="478"/>
          <ac:spMkLst>
            <pc:docMk/>
            <pc:sldMk cId="3635489817" sldId="430"/>
            <ac:spMk id="79" creationId="{91D7A4AE-CC86-456E-A4D5-720A4406CE6F}"/>
          </ac:spMkLst>
        </pc:spChg>
        <pc:spChg chg="add del mod topLvl">
          <ac:chgData name="Adi Levy" userId="a8761358-a268-46f9-a40e-13a812d74606" providerId="ADAL" clId="{9E591478-5489-4783-8937-444460310E68}" dt="2021-12-26T23:15:32.628" v="10552" actId="478"/>
          <ac:spMkLst>
            <pc:docMk/>
            <pc:sldMk cId="3635489817" sldId="430"/>
            <ac:spMk id="80" creationId="{ACCCC9FF-FE0E-469C-AD29-6E370F384B30}"/>
          </ac:spMkLst>
        </pc:spChg>
        <pc:spChg chg="add mod topLvl">
          <ac:chgData name="Adi Levy" userId="a8761358-a268-46f9-a40e-13a812d74606" providerId="ADAL" clId="{9E591478-5489-4783-8937-444460310E68}" dt="2021-12-26T23:17:43.794" v="10579" actId="14100"/>
          <ac:spMkLst>
            <pc:docMk/>
            <pc:sldMk cId="3635489817" sldId="430"/>
            <ac:spMk id="82" creationId="{1765FF91-D167-4AE2-8A4B-38CBA88DDEF6}"/>
          </ac:spMkLst>
        </pc:spChg>
        <pc:spChg chg="add mod topLvl">
          <ac:chgData name="Adi Levy" userId="a8761358-a268-46f9-a40e-13a812d74606" providerId="ADAL" clId="{9E591478-5489-4783-8937-444460310E68}" dt="2021-12-26T23:17:40.740" v="10578" actId="14100"/>
          <ac:spMkLst>
            <pc:docMk/>
            <pc:sldMk cId="3635489817" sldId="430"/>
            <ac:spMk id="84" creationId="{031983CA-3695-41A0-84E9-3FE1F2676A77}"/>
          </ac:spMkLst>
        </pc:spChg>
        <pc:spChg chg="add mod topLvl">
          <ac:chgData name="Adi Levy" userId="a8761358-a268-46f9-a40e-13a812d74606" providerId="ADAL" clId="{9E591478-5489-4783-8937-444460310E68}" dt="2021-12-26T23:17:38.678" v="10577" actId="14100"/>
          <ac:spMkLst>
            <pc:docMk/>
            <pc:sldMk cId="3635489817" sldId="430"/>
            <ac:spMk id="86" creationId="{CB749C67-B2E6-4C94-8421-4E6BCDFA6929}"/>
          </ac:spMkLst>
        </pc:spChg>
        <pc:spChg chg="add mod">
          <ac:chgData name="Adi Levy" userId="a8761358-a268-46f9-a40e-13a812d74606" providerId="ADAL" clId="{9E591478-5489-4783-8937-444460310E68}" dt="2021-12-26T23:15:23.635" v="10548" actId="14100"/>
          <ac:spMkLst>
            <pc:docMk/>
            <pc:sldMk cId="3635489817" sldId="430"/>
            <ac:spMk id="88" creationId="{1368967D-7024-414F-9C6C-A0AE53609A61}"/>
          </ac:spMkLst>
        </pc:spChg>
        <pc:spChg chg="add mod">
          <ac:chgData name="Adi Levy" userId="a8761358-a268-46f9-a40e-13a812d74606" providerId="ADAL" clId="{9E591478-5489-4783-8937-444460310E68}" dt="2021-12-26T23:17:23.746" v="10575" actId="1076"/>
          <ac:spMkLst>
            <pc:docMk/>
            <pc:sldMk cId="3635489817" sldId="430"/>
            <ac:spMk id="89" creationId="{86B3FBF9-6413-4AB9-BDFA-7105498F52BB}"/>
          </ac:spMkLst>
        </pc:spChg>
        <pc:spChg chg="add mod">
          <ac:chgData name="Adi Levy" userId="a8761358-a268-46f9-a40e-13a812d74606" providerId="ADAL" clId="{9E591478-5489-4783-8937-444460310E68}" dt="2021-12-26T23:15:48.972" v="10556" actId="1076"/>
          <ac:spMkLst>
            <pc:docMk/>
            <pc:sldMk cId="3635489817" sldId="430"/>
            <ac:spMk id="90" creationId="{759984F4-7463-47A9-9F5D-E47B02B5E596}"/>
          </ac:spMkLst>
        </pc:spChg>
        <pc:spChg chg="add mod">
          <ac:chgData name="Adi Levy" userId="a8761358-a268-46f9-a40e-13a812d74606" providerId="ADAL" clId="{9E591478-5489-4783-8937-444460310E68}" dt="2021-12-26T23:17:52.179" v="10582" actId="20577"/>
          <ac:spMkLst>
            <pc:docMk/>
            <pc:sldMk cId="3635489817" sldId="430"/>
            <ac:spMk id="91" creationId="{7E814AB2-CA49-456F-8A8B-C5E44F45D73E}"/>
          </ac:spMkLst>
        </pc:spChg>
        <pc:spChg chg="add mod">
          <ac:chgData name="Adi Levy" userId="a8761358-a268-46f9-a40e-13a812d74606" providerId="ADAL" clId="{9E591478-5489-4783-8937-444460310E68}" dt="2021-12-26T23:17:13.142" v="10572" actId="14100"/>
          <ac:spMkLst>
            <pc:docMk/>
            <pc:sldMk cId="3635489817" sldId="430"/>
            <ac:spMk id="98" creationId="{B7C8FDEE-EE68-453C-A4CF-F5FF2DB6EC55}"/>
          </ac:spMkLst>
        </pc:spChg>
        <pc:grpChg chg="add del mod">
          <ac:chgData name="Adi Levy" userId="a8761358-a268-46f9-a40e-13a812d74606" providerId="ADAL" clId="{9E591478-5489-4783-8937-444460310E68}" dt="2021-12-23T15:26:09.954" v="5865" actId="165"/>
          <ac:grpSpMkLst>
            <pc:docMk/>
            <pc:sldMk cId="3635489817" sldId="430"/>
            <ac:grpSpMk id="6" creationId="{3BB571B4-106F-4722-A418-7D41CDD91B2F}"/>
          </ac:grpSpMkLst>
        </pc:grpChg>
        <pc:grpChg chg="add mod">
          <ac:chgData name="Adi Levy" userId="a8761358-a268-46f9-a40e-13a812d74606" providerId="ADAL" clId="{9E591478-5489-4783-8937-444460310E68}" dt="2021-12-26T23:13:03.352" v="10513" actId="1035"/>
          <ac:grpSpMkLst>
            <pc:docMk/>
            <pc:sldMk cId="3635489817" sldId="430"/>
            <ac:grpSpMk id="35" creationId="{2D775AAD-A250-48A6-B2AE-706D30E4469A}"/>
          </ac:grpSpMkLst>
        </pc:grpChg>
        <pc:grpChg chg="add del mod">
          <ac:chgData name="Adi Levy" userId="a8761358-a268-46f9-a40e-13a812d74606" providerId="ADAL" clId="{9E591478-5489-4783-8937-444460310E68}" dt="2021-12-26T23:14:07.802" v="10524" actId="165"/>
          <ac:grpSpMkLst>
            <pc:docMk/>
            <pc:sldMk cId="3635489817" sldId="430"/>
            <ac:grpSpMk id="87" creationId="{A9661E93-0D92-48B8-A01D-9BC511D2A0F4}"/>
          </ac:grpSpMkLst>
        </pc:grpChg>
        <pc:picChg chg="add del mod ord">
          <ac:chgData name="Adi Levy" userId="a8761358-a268-46f9-a40e-13a812d74606" providerId="ADAL" clId="{9E591478-5489-4783-8937-444460310E68}" dt="2021-12-23T15:43:15.926" v="6081" actId="478"/>
          <ac:picMkLst>
            <pc:docMk/>
            <pc:sldMk cId="3635489817" sldId="430"/>
            <ac:picMk id="9" creationId="{11E78CCA-0E93-4B20-8360-A5E5BB6F78AF}"/>
          </ac:picMkLst>
        </pc:picChg>
        <pc:picChg chg="add del mod">
          <ac:chgData name="Adi Levy" userId="a8761358-a268-46f9-a40e-13a812d74606" providerId="ADAL" clId="{9E591478-5489-4783-8937-444460310E68}" dt="2021-12-23T15:27:54.119" v="5874" actId="478"/>
          <ac:picMkLst>
            <pc:docMk/>
            <pc:sldMk cId="3635489817" sldId="430"/>
            <ac:picMk id="11" creationId="{456DC396-8D22-44A1-85DD-C03F49B01BCA}"/>
          </ac:picMkLst>
        </pc:picChg>
        <pc:picChg chg="add mod">
          <ac:chgData name="Adi Levy" userId="a8761358-a268-46f9-a40e-13a812d74606" providerId="ADAL" clId="{9E591478-5489-4783-8937-444460310E68}" dt="2021-12-23T15:31:30.124" v="5985" actId="1035"/>
          <ac:picMkLst>
            <pc:docMk/>
            <pc:sldMk cId="3635489817" sldId="430"/>
            <ac:picMk id="13" creationId="{6E0936D0-CFF9-49AB-A50F-CEFCC1AD1800}"/>
          </ac:picMkLst>
        </pc:picChg>
        <pc:picChg chg="add mod">
          <ac:chgData name="Adi Levy" userId="a8761358-a268-46f9-a40e-13a812d74606" providerId="ADAL" clId="{9E591478-5489-4783-8937-444460310E68}" dt="2021-12-23T15:31:31.870" v="5989" actId="1035"/>
          <ac:picMkLst>
            <pc:docMk/>
            <pc:sldMk cId="3635489817" sldId="430"/>
            <ac:picMk id="16" creationId="{F799319D-B309-4004-A731-A125C1302AEC}"/>
          </ac:picMkLst>
        </pc:picChg>
        <pc:picChg chg="add mod topLvl modCrop">
          <ac:chgData name="Adi Levy" userId="a8761358-a268-46f9-a40e-13a812d74606" providerId="ADAL" clId="{9E591478-5489-4783-8937-444460310E68}" dt="2021-12-23T15:30:37.196" v="5906" actId="14100"/>
          <ac:picMkLst>
            <pc:docMk/>
            <pc:sldMk cId="3635489817" sldId="430"/>
            <ac:picMk id="31" creationId="{0EDC5303-7A33-4B97-AADC-16B754C3288F}"/>
          </ac:picMkLst>
        </pc:picChg>
        <pc:picChg chg="mod modCrop">
          <ac:chgData name="Adi Levy" userId="a8761358-a268-46f9-a40e-13a812d74606" providerId="ADAL" clId="{9E591478-5489-4783-8937-444460310E68}" dt="2021-12-23T15:25:51.544" v="5801" actId="732"/>
          <ac:picMkLst>
            <pc:docMk/>
            <pc:sldMk cId="3635489817" sldId="430"/>
            <ac:picMk id="36" creationId="{DA9B1F18-20C7-4DC3-A23C-660F19152BAF}"/>
          </ac:picMkLst>
        </pc:picChg>
        <pc:picChg chg="del">
          <ac:chgData name="Adi Levy" userId="a8761358-a268-46f9-a40e-13a812d74606" providerId="ADAL" clId="{9E591478-5489-4783-8937-444460310E68}" dt="2021-12-23T15:16:45.848" v="5773" actId="478"/>
          <ac:picMkLst>
            <pc:docMk/>
            <pc:sldMk cId="3635489817" sldId="430"/>
            <ac:picMk id="43" creationId="{C3D64BA8-28B0-4C23-86A5-D17285D5B8CC}"/>
          </ac:picMkLst>
        </pc:picChg>
        <pc:picChg chg="add del mod">
          <ac:chgData name="Adi Levy" userId="a8761358-a268-46f9-a40e-13a812d74606" providerId="ADAL" clId="{9E591478-5489-4783-8937-444460310E68}" dt="2021-12-26T23:12:44.506" v="10501" actId="478"/>
          <ac:picMkLst>
            <pc:docMk/>
            <pc:sldMk cId="3635489817" sldId="430"/>
            <ac:picMk id="61" creationId="{1187F4A0-3C94-4C72-98EA-B3E83E33C28F}"/>
          </ac:picMkLst>
        </pc:picChg>
        <pc:cxnChg chg="del">
          <ac:chgData name="Adi Levy" userId="a8761358-a268-46f9-a40e-13a812d74606" providerId="ADAL" clId="{9E591478-5489-4783-8937-444460310E68}" dt="2021-12-23T15:16:45.848" v="5773" actId="478"/>
          <ac:cxnSpMkLst>
            <pc:docMk/>
            <pc:sldMk cId="3635489817" sldId="430"/>
            <ac:cxnSpMk id="5" creationId="{3BCE1A47-66A1-4227-B1F3-05CB65B4FB99}"/>
          </ac:cxnSpMkLst>
        </pc:cxnChg>
        <pc:cxnChg chg="del">
          <ac:chgData name="Adi Levy" userId="a8761358-a268-46f9-a40e-13a812d74606" providerId="ADAL" clId="{9E591478-5489-4783-8937-444460310E68}" dt="2021-12-23T15:16:45.848" v="5773" actId="478"/>
          <ac:cxnSpMkLst>
            <pc:docMk/>
            <pc:sldMk cId="3635489817" sldId="430"/>
            <ac:cxnSpMk id="14" creationId="{A0B95595-1AB7-4BFB-B0CE-64B3C7A87E7D}"/>
          </ac:cxnSpMkLst>
        </pc:cxnChg>
        <pc:cxnChg chg="del">
          <ac:chgData name="Adi Levy" userId="a8761358-a268-46f9-a40e-13a812d74606" providerId="ADAL" clId="{9E591478-5489-4783-8937-444460310E68}" dt="2021-12-23T15:16:45.848" v="5773" actId="478"/>
          <ac:cxnSpMkLst>
            <pc:docMk/>
            <pc:sldMk cId="3635489817" sldId="430"/>
            <ac:cxnSpMk id="19" creationId="{22EE4B94-8D70-4E5A-812F-AE2942A27741}"/>
          </ac:cxnSpMkLst>
        </pc:cxnChg>
        <pc:cxnChg chg="del">
          <ac:chgData name="Adi Levy" userId="a8761358-a268-46f9-a40e-13a812d74606" providerId="ADAL" clId="{9E591478-5489-4783-8937-444460310E68}" dt="2021-12-23T15:16:45.848" v="5773" actId="478"/>
          <ac:cxnSpMkLst>
            <pc:docMk/>
            <pc:sldMk cId="3635489817" sldId="430"/>
            <ac:cxnSpMk id="20" creationId="{CD7F8FB9-AD7E-4A8B-8D6C-51E53B858336}"/>
          </ac:cxnSpMkLst>
        </pc:cxnChg>
        <pc:cxnChg chg="del">
          <ac:chgData name="Adi Levy" userId="a8761358-a268-46f9-a40e-13a812d74606" providerId="ADAL" clId="{9E591478-5489-4783-8937-444460310E68}" dt="2021-12-23T15:16:45.848" v="5773" actId="478"/>
          <ac:cxnSpMkLst>
            <pc:docMk/>
            <pc:sldMk cId="3635489817" sldId="430"/>
            <ac:cxnSpMk id="21" creationId="{EE1F1FF4-793C-4EBB-AD2E-5899A4D66124}"/>
          </ac:cxnSpMkLst>
        </pc:cxnChg>
        <pc:cxnChg chg="del">
          <ac:chgData name="Adi Levy" userId="a8761358-a268-46f9-a40e-13a812d74606" providerId="ADAL" clId="{9E591478-5489-4783-8937-444460310E68}" dt="2021-12-23T15:16:45.848" v="5773" actId="478"/>
          <ac:cxnSpMkLst>
            <pc:docMk/>
            <pc:sldMk cId="3635489817" sldId="430"/>
            <ac:cxnSpMk id="22" creationId="{E2291A6A-3365-4244-8435-B415AA6BD6B9}"/>
          </ac:cxnSpMkLst>
        </pc:cxnChg>
        <pc:cxnChg chg="del">
          <ac:chgData name="Adi Levy" userId="a8761358-a268-46f9-a40e-13a812d74606" providerId="ADAL" clId="{9E591478-5489-4783-8937-444460310E68}" dt="2021-12-23T15:16:45.848" v="5773" actId="478"/>
          <ac:cxnSpMkLst>
            <pc:docMk/>
            <pc:sldMk cId="3635489817" sldId="430"/>
            <ac:cxnSpMk id="23" creationId="{4275F137-9E93-404A-A444-CBE59C1EE0EC}"/>
          </ac:cxnSpMkLst>
        </pc:cxnChg>
        <pc:cxnChg chg="del">
          <ac:chgData name="Adi Levy" userId="a8761358-a268-46f9-a40e-13a812d74606" providerId="ADAL" clId="{9E591478-5489-4783-8937-444460310E68}" dt="2021-12-23T15:16:45.848" v="5773" actId="478"/>
          <ac:cxnSpMkLst>
            <pc:docMk/>
            <pc:sldMk cId="3635489817" sldId="430"/>
            <ac:cxnSpMk id="24" creationId="{0A42574E-2F3A-4CD9-8D9C-A2075A0D1CBF}"/>
          </ac:cxnSpMkLst>
        </pc:cxnChg>
        <pc:cxnChg chg="add mod">
          <ac:chgData name="Adi Levy" userId="a8761358-a268-46f9-a40e-13a812d74606" providerId="ADAL" clId="{9E591478-5489-4783-8937-444460310E68}" dt="2021-12-23T15:31:47.446" v="5991" actId="13822"/>
          <ac:cxnSpMkLst>
            <pc:docMk/>
            <pc:sldMk cId="3635489817" sldId="430"/>
            <ac:cxnSpMk id="26" creationId="{BB77DFD4-DAFC-477B-9E98-29A1433EBCC8}"/>
          </ac:cxnSpMkLst>
        </pc:cxnChg>
        <pc:cxnChg chg="del">
          <ac:chgData name="Adi Levy" userId="a8761358-a268-46f9-a40e-13a812d74606" providerId="ADAL" clId="{9E591478-5489-4783-8937-444460310E68}" dt="2021-12-23T15:16:45.848" v="5773" actId="478"/>
          <ac:cxnSpMkLst>
            <pc:docMk/>
            <pc:sldMk cId="3635489817" sldId="430"/>
            <ac:cxnSpMk id="38" creationId="{56F9B1DB-8C29-43CE-BDAD-BF71FEF8ABBF}"/>
          </ac:cxnSpMkLst>
        </pc:cxnChg>
        <pc:cxnChg chg="del">
          <ac:chgData name="Adi Levy" userId="a8761358-a268-46f9-a40e-13a812d74606" providerId="ADAL" clId="{9E591478-5489-4783-8937-444460310E68}" dt="2021-12-23T15:16:45.848" v="5773" actId="478"/>
          <ac:cxnSpMkLst>
            <pc:docMk/>
            <pc:sldMk cId="3635489817" sldId="430"/>
            <ac:cxnSpMk id="39" creationId="{F001A3C0-771C-442F-B357-ACC3AC0C95C5}"/>
          </ac:cxnSpMkLst>
        </pc:cxnChg>
        <pc:cxnChg chg="add mod">
          <ac:chgData name="Adi Levy" userId="a8761358-a268-46f9-a40e-13a812d74606" providerId="ADAL" clId="{9E591478-5489-4783-8937-444460310E68}" dt="2021-12-23T15:32:01.592" v="5994" actId="1582"/>
          <ac:cxnSpMkLst>
            <pc:docMk/>
            <pc:sldMk cId="3635489817" sldId="430"/>
            <ac:cxnSpMk id="44" creationId="{D283A368-23D2-4FC5-B26B-ABDBFCCC241F}"/>
          </ac:cxnSpMkLst>
        </pc:cxnChg>
        <pc:cxnChg chg="add mod">
          <ac:chgData name="Adi Levy" userId="a8761358-a268-46f9-a40e-13a812d74606" providerId="ADAL" clId="{9E591478-5489-4783-8937-444460310E68}" dt="2021-12-26T23:11:09.151" v="10447" actId="1076"/>
          <ac:cxnSpMkLst>
            <pc:docMk/>
            <pc:sldMk cId="3635489817" sldId="430"/>
            <ac:cxnSpMk id="46" creationId="{1F097306-3C27-4441-956C-33300F41F5C5}"/>
          </ac:cxnSpMkLst>
        </pc:cxnChg>
        <pc:cxnChg chg="add mod">
          <ac:chgData name="Adi Levy" userId="a8761358-a268-46f9-a40e-13a812d74606" providerId="ADAL" clId="{9E591478-5489-4783-8937-444460310E68}" dt="2021-12-26T23:11:09.151" v="10447" actId="1076"/>
          <ac:cxnSpMkLst>
            <pc:docMk/>
            <pc:sldMk cId="3635489817" sldId="430"/>
            <ac:cxnSpMk id="48" creationId="{091B3592-406E-4B1C-848D-999D8AA942B2}"/>
          </ac:cxnSpMkLst>
        </pc:cxnChg>
        <pc:cxnChg chg="add mod">
          <ac:chgData name="Adi Levy" userId="a8761358-a268-46f9-a40e-13a812d74606" providerId="ADAL" clId="{9E591478-5489-4783-8937-444460310E68}" dt="2021-12-26T23:11:09.151" v="10447" actId="1076"/>
          <ac:cxnSpMkLst>
            <pc:docMk/>
            <pc:sldMk cId="3635489817" sldId="430"/>
            <ac:cxnSpMk id="50" creationId="{90FF8B2E-1BEE-4CE6-9B3A-C465EAB726D7}"/>
          </ac:cxnSpMkLst>
        </pc:cxnChg>
        <pc:cxnChg chg="add mod">
          <ac:chgData name="Adi Levy" userId="a8761358-a268-46f9-a40e-13a812d74606" providerId="ADAL" clId="{9E591478-5489-4783-8937-444460310E68}" dt="2021-12-26T23:11:37.273" v="10459" actId="1076"/>
          <ac:cxnSpMkLst>
            <pc:docMk/>
            <pc:sldMk cId="3635489817" sldId="430"/>
            <ac:cxnSpMk id="55" creationId="{270EE3BB-9168-4D9B-A011-82BF25AFA27D}"/>
          </ac:cxnSpMkLst>
        </pc:cxnChg>
        <pc:cxnChg chg="add mod">
          <ac:chgData name="Adi Levy" userId="a8761358-a268-46f9-a40e-13a812d74606" providerId="ADAL" clId="{9E591478-5489-4783-8937-444460310E68}" dt="2021-12-26T23:11:51.962" v="10467" actId="1076"/>
          <ac:cxnSpMkLst>
            <pc:docMk/>
            <pc:sldMk cId="3635489817" sldId="430"/>
            <ac:cxnSpMk id="57" creationId="{711AC639-6FA1-44A8-B121-46D515554B6D}"/>
          </ac:cxnSpMkLst>
        </pc:cxnChg>
        <pc:cxnChg chg="add mod">
          <ac:chgData name="Adi Levy" userId="a8761358-a268-46f9-a40e-13a812d74606" providerId="ADAL" clId="{9E591478-5489-4783-8937-444460310E68}" dt="2021-12-26T23:12:22.185" v="10494" actId="1076"/>
          <ac:cxnSpMkLst>
            <pc:docMk/>
            <pc:sldMk cId="3635489817" sldId="430"/>
            <ac:cxnSpMk id="59" creationId="{51A42AB6-3EC4-4EDC-867C-2AFD4853FA97}"/>
          </ac:cxnSpMkLst>
        </pc:cxnChg>
        <pc:cxnChg chg="add del mod">
          <ac:chgData name="Adi Levy" userId="a8761358-a268-46f9-a40e-13a812d74606" providerId="ADAL" clId="{9E591478-5489-4783-8937-444460310E68}" dt="2021-12-26T23:15:32.628" v="10552" actId="478"/>
          <ac:cxnSpMkLst>
            <pc:docMk/>
            <pc:sldMk cId="3635489817" sldId="430"/>
            <ac:cxnSpMk id="63" creationId="{A8398E2B-3CCE-484E-8533-8A0BB7EF9C2A}"/>
          </ac:cxnSpMkLst>
        </pc:cxnChg>
        <pc:cxnChg chg="add del mod">
          <ac:chgData name="Adi Levy" userId="a8761358-a268-46f9-a40e-13a812d74606" providerId="ADAL" clId="{9E591478-5489-4783-8937-444460310E68}" dt="2021-12-26T23:15:32.628" v="10552" actId="478"/>
          <ac:cxnSpMkLst>
            <pc:docMk/>
            <pc:sldMk cId="3635489817" sldId="430"/>
            <ac:cxnSpMk id="65" creationId="{9522EC1C-F9E8-4F2F-B2D0-18C53E0E0F91}"/>
          </ac:cxnSpMkLst>
        </pc:cxnChg>
        <pc:cxnChg chg="add del mod">
          <ac:chgData name="Adi Levy" userId="a8761358-a268-46f9-a40e-13a812d74606" providerId="ADAL" clId="{9E591478-5489-4783-8937-444460310E68}" dt="2021-12-26T23:14:47.834" v="10539" actId="478"/>
          <ac:cxnSpMkLst>
            <pc:docMk/>
            <pc:sldMk cId="3635489817" sldId="430"/>
            <ac:cxnSpMk id="67" creationId="{2F04D9C5-9B4F-4928-87DF-1CF2C6E71843}"/>
          </ac:cxnSpMkLst>
        </pc:cxnChg>
        <pc:cxnChg chg="add del mod">
          <ac:chgData name="Adi Levy" userId="a8761358-a268-46f9-a40e-13a812d74606" providerId="ADAL" clId="{9E591478-5489-4783-8937-444460310E68}" dt="2021-12-26T23:15:32.628" v="10552" actId="478"/>
          <ac:cxnSpMkLst>
            <pc:docMk/>
            <pc:sldMk cId="3635489817" sldId="430"/>
            <ac:cxnSpMk id="69" creationId="{03D3421D-C9FA-4AAC-B29C-491F2D3E4D0A}"/>
          </ac:cxnSpMkLst>
        </pc:cxnChg>
        <pc:cxnChg chg="add mod topLvl">
          <ac:chgData name="Adi Levy" userId="a8761358-a268-46f9-a40e-13a812d74606" providerId="ADAL" clId="{9E591478-5489-4783-8937-444460310E68}" dt="2021-12-26T23:16:36.856" v="10565" actId="14100"/>
          <ac:cxnSpMkLst>
            <pc:docMk/>
            <pc:sldMk cId="3635489817" sldId="430"/>
            <ac:cxnSpMk id="73" creationId="{9FA1BD4F-24A6-4970-A2F0-88D15A64FB4A}"/>
          </ac:cxnSpMkLst>
        </pc:cxnChg>
        <pc:cxnChg chg="add mod topLvl">
          <ac:chgData name="Adi Levy" userId="a8761358-a268-46f9-a40e-13a812d74606" providerId="ADAL" clId="{9E591478-5489-4783-8937-444460310E68}" dt="2021-12-26T23:16:36.856" v="10565" actId="14100"/>
          <ac:cxnSpMkLst>
            <pc:docMk/>
            <pc:sldMk cId="3635489817" sldId="430"/>
            <ac:cxnSpMk id="75" creationId="{B6059E1E-6997-4448-8D9F-FC0EFA1F9411}"/>
          </ac:cxnSpMkLst>
        </pc:cxnChg>
        <pc:cxnChg chg="add mod topLvl">
          <ac:chgData name="Adi Levy" userId="a8761358-a268-46f9-a40e-13a812d74606" providerId="ADAL" clId="{9E591478-5489-4783-8937-444460310E68}" dt="2021-12-26T23:16:36.856" v="10565" actId="14100"/>
          <ac:cxnSpMkLst>
            <pc:docMk/>
            <pc:sldMk cId="3635489817" sldId="430"/>
            <ac:cxnSpMk id="77" creationId="{74C1E1A7-EF96-4CDC-9282-BADF93A54BCC}"/>
          </ac:cxnSpMkLst>
        </pc:cxnChg>
        <pc:cxnChg chg="add mod topLvl">
          <ac:chgData name="Adi Levy" userId="a8761358-a268-46f9-a40e-13a812d74606" providerId="ADAL" clId="{9E591478-5489-4783-8937-444460310E68}" dt="2021-12-26T23:16:36.856" v="10565" actId="14100"/>
          <ac:cxnSpMkLst>
            <pc:docMk/>
            <pc:sldMk cId="3635489817" sldId="430"/>
            <ac:cxnSpMk id="81" creationId="{2B214480-8AD9-41A6-93B4-5DE92A744F0B}"/>
          </ac:cxnSpMkLst>
        </pc:cxnChg>
        <pc:cxnChg chg="add mod topLvl">
          <ac:chgData name="Adi Levy" userId="a8761358-a268-46f9-a40e-13a812d74606" providerId="ADAL" clId="{9E591478-5489-4783-8937-444460310E68}" dt="2021-12-26T23:16:36.856" v="10565" actId="14100"/>
          <ac:cxnSpMkLst>
            <pc:docMk/>
            <pc:sldMk cId="3635489817" sldId="430"/>
            <ac:cxnSpMk id="83" creationId="{61C170FC-5252-4E7D-81DE-8078E87C8846}"/>
          </ac:cxnSpMkLst>
        </pc:cxnChg>
        <pc:cxnChg chg="add mod topLvl">
          <ac:chgData name="Adi Levy" userId="a8761358-a268-46f9-a40e-13a812d74606" providerId="ADAL" clId="{9E591478-5489-4783-8937-444460310E68}" dt="2021-12-26T23:16:36.856" v="10565" actId="14100"/>
          <ac:cxnSpMkLst>
            <pc:docMk/>
            <pc:sldMk cId="3635489817" sldId="430"/>
            <ac:cxnSpMk id="85" creationId="{18DED6DA-CFAE-446D-8506-7EC9E122CC7E}"/>
          </ac:cxnSpMkLst>
        </pc:cxnChg>
      </pc:sldChg>
      <pc:sldChg chg="addSp delSp modSp add mod ord modAnim">
        <pc:chgData name="Adi Levy" userId="a8761358-a268-46f9-a40e-13a812d74606" providerId="ADAL" clId="{9E591478-5489-4783-8937-444460310E68}" dt="2021-12-29T21:35:07.584" v="11606" actId="1076"/>
        <pc:sldMkLst>
          <pc:docMk/>
          <pc:sldMk cId="2572105828" sldId="431"/>
        </pc:sldMkLst>
        <pc:spChg chg="mod">
          <ac:chgData name="Adi Levy" userId="a8761358-a268-46f9-a40e-13a812d74606" providerId="ADAL" clId="{9E591478-5489-4783-8937-444460310E68}" dt="2021-12-26T23:05:07.971" v="10369" actId="14100"/>
          <ac:spMkLst>
            <pc:docMk/>
            <pc:sldMk cId="2572105828" sldId="431"/>
            <ac:spMk id="2" creationId="{6293F1AD-E1BD-40D4-9214-455EFE43851C}"/>
          </ac:spMkLst>
        </pc:spChg>
        <pc:spChg chg="del">
          <ac:chgData name="Adi Levy" userId="a8761358-a268-46f9-a40e-13a812d74606" providerId="ADAL" clId="{9E591478-5489-4783-8937-444460310E68}" dt="2021-12-23T15:33:41.151" v="5997" actId="478"/>
          <ac:spMkLst>
            <pc:docMk/>
            <pc:sldMk cId="2572105828" sldId="431"/>
            <ac:spMk id="3" creationId="{26F79FFC-D36A-4EA4-8F1F-0314C99232B7}"/>
          </ac:spMkLst>
        </pc:spChg>
        <pc:spChg chg="mod">
          <ac:chgData name="Adi Levy" userId="a8761358-a268-46f9-a40e-13a812d74606" providerId="ADAL" clId="{9E591478-5489-4783-8937-444460310E68}" dt="2021-12-26T23:03:39.834" v="10353" actId="1076"/>
          <ac:spMkLst>
            <pc:docMk/>
            <pc:sldMk cId="2572105828" sldId="431"/>
            <ac:spMk id="7" creationId="{8D34E397-4B99-4623-A9CE-A7D90691DDDE}"/>
          </ac:spMkLst>
        </pc:spChg>
        <pc:spChg chg="mod">
          <ac:chgData name="Adi Levy" userId="a8761358-a268-46f9-a40e-13a812d74606" providerId="ADAL" clId="{9E591478-5489-4783-8937-444460310E68}" dt="2021-12-26T23:07:30.542" v="10421" actId="20577"/>
          <ac:spMkLst>
            <pc:docMk/>
            <pc:sldMk cId="2572105828" sldId="431"/>
            <ac:spMk id="18" creationId="{E37ECD76-523D-42AB-BEBE-DD35EA7F4EFE}"/>
          </ac:spMkLst>
        </pc:spChg>
        <pc:spChg chg="add mod ord">
          <ac:chgData name="Adi Levy" userId="a8761358-a268-46f9-a40e-13a812d74606" providerId="ADAL" clId="{9E591478-5489-4783-8937-444460310E68}" dt="2021-12-26T23:01:44.420" v="10268" actId="1037"/>
          <ac:spMkLst>
            <pc:docMk/>
            <pc:sldMk cId="2572105828" sldId="431"/>
            <ac:spMk id="26" creationId="{5C99EF25-BBDD-4CF3-B110-BF685C4206D2}"/>
          </ac:spMkLst>
        </pc:spChg>
        <pc:spChg chg="del">
          <ac:chgData name="Adi Levy" userId="a8761358-a268-46f9-a40e-13a812d74606" providerId="ADAL" clId="{9E591478-5489-4783-8937-444460310E68}" dt="2021-12-23T15:33:41.151" v="5997" actId="478"/>
          <ac:spMkLst>
            <pc:docMk/>
            <pc:sldMk cId="2572105828" sldId="431"/>
            <ac:spMk id="27" creationId="{40F28CFC-A801-42C0-B221-FC806170308F}"/>
          </ac:spMkLst>
        </pc:spChg>
        <pc:spChg chg="del">
          <ac:chgData name="Adi Levy" userId="a8761358-a268-46f9-a40e-13a812d74606" providerId="ADAL" clId="{9E591478-5489-4783-8937-444460310E68}" dt="2021-12-23T15:33:41.151" v="5997" actId="478"/>
          <ac:spMkLst>
            <pc:docMk/>
            <pc:sldMk cId="2572105828" sldId="431"/>
            <ac:spMk id="28" creationId="{DABD3EC4-DF6D-47CD-A4EC-65405B99D0DF}"/>
          </ac:spMkLst>
        </pc:spChg>
        <pc:spChg chg="del">
          <ac:chgData name="Adi Levy" userId="a8761358-a268-46f9-a40e-13a812d74606" providerId="ADAL" clId="{9E591478-5489-4783-8937-444460310E68}" dt="2021-12-23T15:33:41.151" v="5997" actId="478"/>
          <ac:spMkLst>
            <pc:docMk/>
            <pc:sldMk cId="2572105828" sldId="431"/>
            <ac:spMk id="29" creationId="{632D86AE-D917-4608-B06F-682A102E7384}"/>
          </ac:spMkLst>
        </pc:spChg>
        <pc:spChg chg="del">
          <ac:chgData name="Adi Levy" userId="a8761358-a268-46f9-a40e-13a812d74606" providerId="ADAL" clId="{9E591478-5489-4783-8937-444460310E68}" dt="2021-12-23T15:33:41.151" v="5997" actId="478"/>
          <ac:spMkLst>
            <pc:docMk/>
            <pc:sldMk cId="2572105828" sldId="431"/>
            <ac:spMk id="30" creationId="{627EDF40-749E-43B0-87F3-FBED1E522B31}"/>
          </ac:spMkLst>
        </pc:spChg>
        <pc:spChg chg="del">
          <ac:chgData name="Adi Levy" userId="a8761358-a268-46f9-a40e-13a812d74606" providerId="ADAL" clId="{9E591478-5489-4783-8937-444460310E68}" dt="2021-12-23T15:33:41.151" v="5997" actId="478"/>
          <ac:spMkLst>
            <pc:docMk/>
            <pc:sldMk cId="2572105828" sldId="431"/>
            <ac:spMk id="32" creationId="{6F17B5BB-52D5-4ECE-9E22-3730BFC1ACA2}"/>
          </ac:spMkLst>
        </pc:spChg>
        <pc:spChg chg="del">
          <ac:chgData name="Adi Levy" userId="a8761358-a268-46f9-a40e-13a812d74606" providerId="ADAL" clId="{9E591478-5489-4783-8937-444460310E68}" dt="2021-12-23T15:33:41.151" v="5997" actId="478"/>
          <ac:spMkLst>
            <pc:docMk/>
            <pc:sldMk cId="2572105828" sldId="431"/>
            <ac:spMk id="33" creationId="{0DDF9350-9FF3-4815-B15C-6BE3B859024E}"/>
          </ac:spMkLst>
        </pc:spChg>
        <pc:spChg chg="del">
          <ac:chgData name="Adi Levy" userId="a8761358-a268-46f9-a40e-13a812d74606" providerId="ADAL" clId="{9E591478-5489-4783-8937-444460310E68}" dt="2021-12-23T15:33:41.151" v="5997" actId="478"/>
          <ac:spMkLst>
            <pc:docMk/>
            <pc:sldMk cId="2572105828" sldId="431"/>
            <ac:spMk id="34" creationId="{B734C7CE-4EAD-4CF0-A714-855DF731EBCC}"/>
          </ac:spMkLst>
        </pc:spChg>
        <pc:spChg chg="del">
          <ac:chgData name="Adi Levy" userId="a8761358-a268-46f9-a40e-13a812d74606" providerId="ADAL" clId="{9E591478-5489-4783-8937-444460310E68}" dt="2021-12-23T15:33:41.151" v="5997" actId="478"/>
          <ac:spMkLst>
            <pc:docMk/>
            <pc:sldMk cId="2572105828" sldId="431"/>
            <ac:spMk id="37" creationId="{82D7BAE3-E843-49D8-9FDD-33C70039DA08}"/>
          </ac:spMkLst>
        </pc:spChg>
        <pc:spChg chg="del">
          <ac:chgData name="Adi Levy" userId="a8761358-a268-46f9-a40e-13a812d74606" providerId="ADAL" clId="{9E591478-5489-4783-8937-444460310E68}" dt="2021-12-23T15:33:41.151" v="5997" actId="478"/>
          <ac:spMkLst>
            <pc:docMk/>
            <pc:sldMk cId="2572105828" sldId="431"/>
            <ac:spMk id="40" creationId="{A442C60F-3A7A-41AA-B367-CBFD0D4CD488}"/>
          </ac:spMkLst>
        </pc:spChg>
        <pc:spChg chg="del">
          <ac:chgData name="Adi Levy" userId="a8761358-a268-46f9-a40e-13a812d74606" providerId="ADAL" clId="{9E591478-5489-4783-8937-444460310E68}" dt="2021-12-23T15:33:41.151" v="5997" actId="478"/>
          <ac:spMkLst>
            <pc:docMk/>
            <pc:sldMk cId="2572105828" sldId="431"/>
            <ac:spMk id="41" creationId="{B0CF62C1-69DD-4F6B-A5AF-B5CA820218C8}"/>
          </ac:spMkLst>
        </pc:spChg>
        <pc:spChg chg="add mod ord">
          <ac:chgData name="Adi Levy" userId="a8761358-a268-46f9-a40e-13a812d74606" providerId="ADAL" clId="{9E591478-5489-4783-8937-444460310E68}" dt="2021-12-26T23:01:44.420" v="10268" actId="1037"/>
          <ac:spMkLst>
            <pc:docMk/>
            <pc:sldMk cId="2572105828" sldId="431"/>
            <ac:spMk id="42" creationId="{B493F868-DA3C-4970-B523-32B10100B9B0}"/>
          </ac:spMkLst>
        </pc:spChg>
        <pc:spChg chg="add mod ord">
          <ac:chgData name="Adi Levy" userId="a8761358-a268-46f9-a40e-13a812d74606" providerId="ADAL" clId="{9E591478-5489-4783-8937-444460310E68}" dt="2021-12-26T23:03:01.628" v="10344" actId="14100"/>
          <ac:spMkLst>
            <pc:docMk/>
            <pc:sldMk cId="2572105828" sldId="431"/>
            <ac:spMk id="45" creationId="{120CAC10-786A-4C2D-A65F-21F81F7C297F}"/>
          </ac:spMkLst>
        </pc:spChg>
        <pc:spChg chg="add mod ord">
          <ac:chgData name="Adi Levy" userId="a8761358-a268-46f9-a40e-13a812d74606" providerId="ADAL" clId="{9E591478-5489-4783-8937-444460310E68}" dt="2021-12-26T23:04:08.020" v="10360" actId="14100"/>
          <ac:spMkLst>
            <pc:docMk/>
            <pc:sldMk cId="2572105828" sldId="431"/>
            <ac:spMk id="46" creationId="{82A1BBE8-4F1C-437E-8C00-4ED4A90F63DE}"/>
          </ac:spMkLst>
        </pc:spChg>
        <pc:spChg chg="add mod ord">
          <ac:chgData name="Adi Levy" userId="a8761358-a268-46f9-a40e-13a812d74606" providerId="ADAL" clId="{9E591478-5489-4783-8937-444460310E68}" dt="2021-12-26T23:02:50.518" v="10340" actId="14100"/>
          <ac:spMkLst>
            <pc:docMk/>
            <pc:sldMk cId="2572105828" sldId="431"/>
            <ac:spMk id="47" creationId="{0A549168-E6B9-4254-A0E1-CB248A22672F}"/>
          </ac:spMkLst>
        </pc:spChg>
        <pc:spChg chg="add mod">
          <ac:chgData name="Adi Levy" userId="a8761358-a268-46f9-a40e-13a812d74606" providerId="ADAL" clId="{9E591478-5489-4783-8937-444460310E68}" dt="2021-12-26T23:01:44.420" v="10268" actId="1037"/>
          <ac:spMkLst>
            <pc:docMk/>
            <pc:sldMk cId="2572105828" sldId="431"/>
            <ac:spMk id="48" creationId="{58FDE5D0-D1F3-4490-BF42-EA189E2D3E81}"/>
          </ac:spMkLst>
        </pc:spChg>
        <pc:spChg chg="add mod">
          <ac:chgData name="Adi Levy" userId="a8761358-a268-46f9-a40e-13a812d74606" providerId="ADAL" clId="{9E591478-5489-4783-8937-444460310E68}" dt="2021-12-26T23:01:44.420" v="10268" actId="1037"/>
          <ac:spMkLst>
            <pc:docMk/>
            <pc:sldMk cId="2572105828" sldId="431"/>
            <ac:spMk id="49" creationId="{64F46AE6-79AC-4801-AFC8-23BAA3AFCA29}"/>
          </ac:spMkLst>
        </pc:spChg>
        <pc:spChg chg="add mod">
          <ac:chgData name="Adi Levy" userId="a8761358-a268-46f9-a40e-13a812d74606" providerId="ADAL" clId="{9E591478-5489-4783-8937-444460310E68}" dt="2021-12-26T23:01:44.420" v="10268" actId="1037"/>
          <ac:spMkLst>
            <pc:docMk/>
            <pc:sldMk cId="2572105828" sldId="431"/>
            <ac:spMk id="50" creationId="{7EF9D4F8-EDC8-4A07-B335-FA3586AFEAB1}"/>
          </ac:spMkLst>
        </pc:spChg>
        <pc:spChg chg="add mod">
          <ac:chgData name="Adi Levy" userId="a8761358-a268-46f9-a40e-13a812d74606" providerId="ADAL" clId="{9E591478-5489-4783-8937-444460310E68}" dt="2021-12-26T23:01:44.420" v="10268" actId="1037"/>
          <ac:spMkLst>
            <pc:docMk/>
            <pc:sldMk cId="2572105828" sldId="431"/>
            <ac:spMk id="51" creationId="{FABACFB8-86C0-4BA6-8606-2F274ED92600}"/>
          </ac:spMkLst>
        </pc:spChg>
        <pc:spChg chg="add mod ord">
          <ac:chgData name="Adi Levy" userId="a8761358-a268-46f9-a40e-13a812d74606" providerId="ADAL" clId="{9E591478-5489-4783-8937-444460310E68}" dt="2021-12-26T23:01:44.420" v="10268" actId="1037"/>
          <ac:spMkLst>
            <pc:docMk/>
            <pc:sldMk cId="2572105828" sldId="431"/>
            <ac:spMk id="53" creationId="{D56E122C-115C-46A0-8601-0BBCE425995A}"/>
          </ac:spMkLst>
        </pc:spChg>
        <pc:spChg chg="add del mod ord">
          <ac:chgData name="Adi Levy" userId="a8761358-a268-46f9-a40e-13a812d74606" providerId="ADAL" clId="{9E591478-5489-4783-8937-444460310E68}" dt="2021-12-26T23:03:09.788" v="10348" actId="478"/>
          <ac:spMkLst>
            <pc:docMk/>
            <pc:sldMk cId="2572105828" sldId="431"/>
            <ac:spMk id="55" creationId="{C7572F78-B4C5-4106-9300-F6A9E96CC22D}"/>
          </ac:spMkLst>
        </pc:spChg>
        <pc:spChg chg="add mod">
          <ac:chgData name="Adi Levy" userId="a8761358-a268-46f9-a40e-13a812d74606" providerId="ADAL" clId="{9E591478-5489-4783-8937-444460310E68}" dt="2021-12-26T23:02:26.093" v="10335" actId="14100"/>
          <ac:spMkLst>
            <pc:docMk/>
            <pc:sldMk cId="2572105828" sldId="431"/>
            <ac:spMk id="56" creationId="{62ABD945-7B73-49BA-A153-643CB666D7C0}"/>
          </ac:spMkLst>
        </pc:spChg>
        <pc:spChg chg="add del mod">
          <ac:chgData name="Adi Levy" userId="a8761358-a268-46f9-a40e-13a812d74606" providerId="ADAL" clId="{9E591478-5489-4783-8937-444460310E68}" dt="2021-12-26T22:56:15.697" v="10058"/>
          <ac:spMkLst>
            <pc:docMk/>
            <pc:sldMk cId="2572105828" sldId="431"/>
            <ac:spMk id="57" creationId="{4C9C54DB-2A73-4A91-9FD6-A9116B1DC854}"/>
          </ac:spMkLst>
        </pc:spChg>
        <pc:spChg chg="add mod">
          <ac:chgData name="Adi Levy" userId="a8761358-a268-46f9-a40e-13a812d74606" providerId="ADAL" clId="{9E591478-5489-4783-8937-444460310E68}" dt="2021-12-26T23:01:44.420" v="10268" actId="1037"/>
          <ac:spMkLst>
            <pc:docMk/>
            <pc:sldMk cId="2572105828" sldId="431"/>
            <ac:spMk id="59" creationId="{E00C04FB-07D2-4025-B4EC-CC71649ABB8B}"/>
          </ac:spMkLst>
        </pc:spChg>
        <pc:spChg chg="add mod">
          <ac:chgData name="Adi Levy" userId="a8761358-a268-46f9-a40e-13a812d74606" providerId="ADAL" clId="{9E591478-5489-4783-8937-444460310E68}" dt="2021-12-29T21:35:07.584" v="11606" actId="1076"/>
          <ac:spMkLst>
            <pc:docMk/>
            <pc:sldMk cId="2572105828" sldId="431"/>
            <ac:spMk id="62" creationId="{A87F37D2-C214-47E3-A858-41BB6538193F}"/>
          </ac:spMkLst>
        </pc:spChg>
        <pc:spChg chg="add del mod">
          <ac:chgData name="Adi Levy" userId="a8761358-a268-46f9-a40e-13a812d74606" providerId="ADAL" clId="{9E591478-5489-4783-8937-444460310E68}" dt="2021-12-26T23:03:07.374" v="10346" actId="478"/>
          <ac:spMkLst>
            <pc:docMk/>
            <pc:sldMk cId="2572105828" sldId="431"/>
            <ac:spMk id="64" creationId="{BE846F82-3BB3-4E13-BDFC-D0086AFEE15C}"/>
          </ac:spMkLst>
        </pc:spChg>
        <pc:spChg chg="add mod topLvl">
          <ac:chgData name="Adi Levy" userId="a8761358-a268-46f9-a40e-13a812d74606" providerId="ADAL" clId="{9E591478-5489-4783-8937-444460310E68}" dt="2021-12-26T23:03:41.678" v="10355" actId="165"/>
          <ac:spMkLst>
            <pc:docMk/>
            <pc:sldMk cId="2572105828" sldId="431"/>
            <ac:spMk id="66" creationId="{2002C329-43F5-45D1-8B3E-A81E929BCB11}"/>
          </ac:spMkLst>
        </pc:spChg>
        <pc:spChg chg="add del mod">
          <ac:chgData name="Adi Levy" userId="a8761358-a268-46f9-a40e-13a812d74606" providerId="ADAL" clId="{9E591478-5489-4783-8937-444460310E68}" dt="2021-12-26T23:03:20.773" v="10350" actId="478"/>
          <ac:spMkLst>
            <pc:docMk/>
            <pc:sldMk cId="2572105828" sldId="431"/>
            <ac:spMk id="68" creationId="{E7834C77-3068-4F5B-93E4-36019541C340}"/>
          </ac:spMkLst>
        </pc:spChg>
        <pc:spChg chg="add mod topLvl">
          <ac:chgData name="Adi Levy" userId="a8761358-a268-46f9-a40e-13a812d74606" providerId="ADAL" clId="{9E591478-5489-4783-8937-444460310E68}" dt="2021-12-26T23:03:49.649" v="10356" actId="1076"/>
          <ac:spMkLst>
            <pc:docMk/>
            <pc:sldMk cId="2572105828" sldId="431"/>
            <ac:spMk id="70" creationId="{BA95F48A-00D7-49EF-A4EC-536B38B00E78}"/>
          </ac:spMkLst>
        </pc:spChg>
        <pc:spChg chg="add mod topLvl">
          <ac:chgData name="Adi Levy" userId="a8761358-a268-46f9-a40e-13a812d74606" providerId="ADAL" clId="{9E591478-5489-4783-8937-444460310E68}" dt="2021-12-26T23:03:41.678" v="10355" actId="165"/>
          <ac:spMkLst>
            <pc:docMk/>
            <pc:sldMk cId="2572105828" sldId="431"/>
            <ac:spMk id="72" creationId="{F2963B01-4C2B-4169-80E0-84B5A88859D0}"/>
          </ac:spMkLst>
        </pc:spChg>
        <pc:spChg chg="add mod topLvl">
          <ac:chgData name="Adi Levy" userId="a8761358-a268-46f9-a40e-13a812d74606" providerId="ADAL" clId="{9E591478-5489-4783-8937-444460310E68}" dt="2021-12-26T23:03:49.649" v="10356" actId="1076"/>
          <ac:spMkLst>
            <pc:docMk/>
            <pc:sldMk cId="2572105828" sldId="431"/>
            <ac:spMk id="74" creationId="{7150E492-71D2-48A0-8AC3-AD51D9B25B1E}"/>
          </ac:spMkLst>
        </pc:spChg>
        <pc:spChg chg="add mod">
          <ac:chgData name="Adi Levy" userId="a8761358-a268-46f9-a40e-13a812d74606" providerId="ADAL" clId="{9E591478-5489-4783-8937-444460310E68}" dt="2021-12-26T23:03:59.696" v="10358" actId="1076"/>
          <ac:spMkLst>
            <pc:docMk/>
            <pc:sldMk cId="2572105828" sldId="431"/>
            <ac:spMk id="81" creationId="{A974E8E2-7ED0-4A84-843C-834A9E00A4E5}"/>
          </ac:spMkLst>
        </pc:spChg>
        <pc:spChg chg="add mod">
          <ac:chgData name="Adi Levy" userId="a8761358-a268-46f9-a40e-13a812d74606" providerId="ADAL" clId="{9E591478-5489-4783-8937-444460310E68}" dt="2021-12-26T23:03:54.258" v="10357" actId="1076"/>
          <ac:spMkLst>
            <pc:docMk/>
            <pc:sldMk cId="2572105828" sldId="431"/>
            <ac:spMk id="82" creationId="{8CAD9A30-7594-48DA-815F-9E47F66F6B58}"/>
          </ac:spMkLst>
        </pc:spChg>
        <pc:spChg chg="add mod">
          <ac:chgData name="Adi Levy" userId="a8761358-a268-46f9-a40e-13a812d74606" providerId="ADAL" clId="{9E591478-5489-4783-8937-444460310E68}" dt="2021-12-26T23:04:58.194" v="10367" actId="207"/>
          <ac:spMkLst>
            <pc:docMk/>
            <pc:sldMk cId="2572105828" sldId="431"/>
            <ac:spMk id="83" creationId="{A8EFD4D9-E46C-42ED-8BB6-094ED326CCF5}"/>
          </ac:spMkLst>
        </pc:spChg>
        <pc:spChg chg="add mod">
          <ac:chgData name="Adi Levy" userId="a8761358-a268-46f9-a40e-13a812d74606" providerId="ADAL" clId="{9E591478-5489-4783-8937-444460310E68}" dt="2021-12-26T23:06:04.981" v="10406" actId="20577"/>
          <ac:spMkLst>
            <pc:docMk/>
            <pc:sldMk cId="2572105828" sldId="431"/>
            <ac:spMk id="85" creationId="{D351B3E8-C3AD-480B-8487-DE3E54F95EA8}"/>
          </ac:spMkLst>
        </pc:spChg>
        <pc:grpChg chg="add del mod">
          <ac:chgData name="Adi Levy" userId="a8761358-a268-46f9-a40e-13a812d74606" providerId="ADAL" clId="{9E591478-5489-4783-8937-444460310E68}" dt="2021-12-26T23:03:41.678" v="10355" actId="165"/>
          <ac:grpSpMkLst>
            <pc:docMk/>
            <pc:sldMk cId="2572105828" sldId="431"/>
            <ac:grpSpMk id="80" creationId="{24DC6CD1-E50B-43CD-A5C8-139DDBCE8922}"/>
          </ac:grpSpMkLst>
        </pc:grpChg>
        <pc:picChg chg="add mod">
          <ac:chgData name="Adi Levy" userId="a8761358-a268-46f9-a40e-13a812d74606" providerId="ADAL" clId="{9E591478-5489-4783-8937-444460310E68}" dt="2021-12-29T21:35:02.615" v="11602" actId="1076"/>
          <ac:picMkLst>
            <pc:docMk/>
            <pc:sldMk cId="2572105828" sldId="431"/>
            <ac:picMk id="6" creationId="{A434FE3F-DDA2-4DF2-894B-D829969A7D41}"/>
          </ac:picMkLst>
        </pc:picChg>
        <pc:picChg chg="add mod">
          <ac:chgData name="Adi Levy" userId="a8761358-a268-46f9-a40e-13a812d74606" providerId="ADAL" clId="{9E591478-5489-4783-8937-444460310E68}" dt="2021-12-26T23:01:44.420" v="10268" actId="1037"/>
          <ac:picMkLst>
            <pc:docMk/>
            <pc:sldMk cId="2572105828" sldId="431"/>
            <ac:picMk id="9" creationId="{CB585BC9-6692-4F92-8EED-91080C5967DC}"/>
          </ac:picMkLst>
        </pc:picChg>
        <pc:picChg chg="add del mod">
          <ac:chgData name="Adi Levy" userId="a8761358-a268-46f9-a40e-13a812d74606" providerId="ADAL" clId="{9E591478-5489-4783-8937-444460310E68}" dt="2021-12-23T15:42:16.886" v="6066" actId="478"/>
          <ac:picMkLst>
            <pc:docMk/>
            <pc:sldMk cId="2572105828" sldId="431"/>
            <ac:picMk id="13" creationId="{AA9863A6-C3E0-4232-ADE9-2BC83C2D6C6E}"/>
          </ac:picMkLst>
        </pc:picChg>
        <pc:picChg chg="add del mod">
          <ac:chgData name="Adi Levy" userId="a8761358-a268-46f9-a40e-13a812d74606" providerId="ADAL" clId="{9E591478-5489-4783-8937-444460310E68}" dt="2021-12-23T15:42:42.878" v="6072" actId="21"/>
          <ac:picMkLst>
            <pc:docMk/>
            <pc:sldMk cId="2572105828" sldId="431"/>
            <ac:picMk id="16" creationId="{64532776-4698-4589-8D84-AC0EC43909F7}"/>
          </ac:picMkLst>
        </pc:picChg>
        <pc:picChg chg="add mod modCrop">
          <ac:chgData name="Adi Levy" userId="a8761358-a268-46f9-a40e-13a812d74606" providerId="ADAL" clId="{9E591478-5489-4783-8937-444460310E68}" dt="2021-12-26T23:01:44.420" v="10268" actId="1037"/>
          <ac:picMkLst>
            <pc:docMk/>
            <pc:sldMk cId="2572105828" sldId="431"/>
            <ac:picMk id="31" creationId="{15F2812B-AFA3-4F25-8589-15219D11247D}"/>
          </ac:picMkLst>
        </pc:picChg>
        <pc:picChg chg="add mod modCrop">
          <ac:chgData name="Adi Levy" userId="a8761358-a268-46f9-a40e-13a812d74606" providerId="ADAL" clId="{9E591478-5489-4783-8937-444460310E68}" dt="2021-12-26T23:01:44.420" v="10268" actId="1037"/>
          <ac:picMkLst>
            <pc:docMk/>
            <pc:sldMk cId="2572105828" sldId="431"/>
            <ac:picMk id="35" creationId="{3B94DDD0-0877-446B-B25E-313418958DE8}"/>
          </ac:picMkLst>
        </pc:picChg>
        <pc:picChg chg="add del mod">
          <ac:chgData name="Adi Levy" userId="a8761358-a268-46f9-a40e-13a812d74606" providerId="ADAL" clId="{9E591478-5489-4783-8937-444460310E68}" dt="2021-12-23T15:37:38.480" v="6035" actId="478"/>
          <ac:picMkLst>
            <pc:docMk/>
            <pc:sldMk cId="2572105828" sldId="431"/>
            <ac:picMk id="36" creationId="{B3729A70-1A9A-4CC4-BC2B-A9A335CEFEB8}"/>
          </ac:picMkLst>
        </pc:picChg>
        <pc:picChg chg="del">
          <ac:chgData name="Adi Levy" userId="a8761358-a268-46f9-a40e-13a812d74606" providerId="ADAL" clId="{9E591478-5489-4783-8937-444460310E68}" dt="2021-12-23T15:33:41.151" v="5997" actId="478"/>
          <ac:picMkLst>
            <pc:docMk/>
            <pc:sldMk cId="2572105828" sldId="431"/>
            <ac:picMk id="43" creationId="{C3D64BA8-28B0-4C23-86A5-D17285D5B8CC}"/>
          </ac:picMkLst>
        </pc:picChg>
        <pc:cxnChg chg="del">
          <ac:chgData name="Adi Levy" userId="a8761358-a268-46f9-a40e-13a812d74606" providerId="ADAL" clId="{9E591478-5489-4783-8937-444460310E68}" dt="2021-12-23T15:33:41.151" v="5997" actId="478"/>
          <ac:cxnSpMkLst>
            <pc:docMk/>
            <pc:sldMk cId="2572105828" sldId="431"/>
            <ac:cxnSpMk id="5" creationId="{3BCE1A47-66A1-4227-B1F3-05CB65B4FB99}"/>
          </ac:cxnSpMkLst>
        </pc:cxnChg>
        <pc:cxnChg chg="add mod">
          <ac:chgData name="Adi Levy" userId="a8761358-a268-46f9-a40e-13a812d74606" providerId="ADAL" clId="{9E591478-5489-4783-8937-444460310E68}" dt="2021-12-26T23:01:44.420" v="10268" actId="1037"/>
          <ac:cxnSpMkLst>
            <pc:docMk/>
            <pc:sldMk cId="2572105828" sldId="431"/>
            <ac:cxnSpMk id="11" creationId="{6BB6286A-EC91-43FC-81C8-FA0CA1189AC7}"/>
          </ac:cxnSpMkLst>
        </pc:cxnChg>
        <pc:cxnChg chg="del">
          <ac:chgData name="Adi Levy" userId="a8761358-a268-46f9-a40e-13a812d74606" providerId="ADAL" clId="{9E591478-5489-4783-8937-444460310E68}" dt="2021-12-23T15:33:41.151" v="5997" actId="478"/>
          <ac:cxnSpMkLst>
            <pc:docMk/>
            <pc:sldMk cId="2572105828" sldId="431"/>
            <ac:cxnSpMk id="14" creationId="{A0B95595-1AB7-4BFB-B0CE-64B3C7A87E7D}"/>
          </ac:cxnSpMkLst>
        </pc:cxnChg>
        <pc:cxnChg chg="del">
          <ac:chgData name="Adi Levy" userId="a8761358-a268-46f9-a40e-13a812d74606" providerId="ADAL" clId="{9E591478-5489-4783-8937-444460310E68}" dt="2021-12-23T15:33:41.151" v="5997" actId="478"/>
          <ac:cxnSpMkLst>
            <pc:docMk/>
            <pc:sldMk cId="2572105828" sldId="431"/>
            <ac:cxnSpMk id="19" creationId="{22EE4B94-8D70-4E5A-812F-AE2942A27741}"/>
          </ac:cxnSpMkLst>
        </pc:cxnChg>
        <pc:cxnChg chg="del">
          <ac:chgData name="Adi Levy" userId="a8761358-a268-46f9-a40e-13a812d74606" providerId="ADAL" clId="{9E591478-5489-4783-8937-444460310E68}" dt="2021-12-23T15:33:41.151" v="5997" actId="478"/>
          <ac:cxnSpMkLst>
            <pc:docMk/>
            <pc:sldMk cId="2572105828" sldId="431"/>
            <ac:cxnSpMk id="20" creationId="{CD7F8FB9-AD7E-4A8B-8D6C-51E53B858336}"/>
          </ac:cxnSpMkLst>
        </pc:cxnChg>
        <pc:cxnChg chg="del">
          <ac:chgData name="Adi Levy" userId="a8761358-a268-46f9-a40e-13a812d74606" providerId="ADAL" clId="{9E591478-5489-4783-8937-444460310E68}" dt="2021-12-23T15:33:41.151" v="5997" actId="478"/>
          <ac:cxnSpMkLst>
            <pc:docMk/>
            <pc:sldMk cId="2572105828" sldId="431"/>
            <ac:cxnSpMk id="21" creationId="{EE1F1FF4-793C-4EBB-AD2E-5899A4D66124}"/>
          </ac:cxnSpMkLst>
        </pc:cxnChg>
        <pc:cxnChg chg="del">
          <ac:chgData name="Adi Levy" userId="a8761358-a268-46f9-a40e-13a812d74606" providerId="ADAL" clId="{9E591478-5489-4783-8937-444460310E68}" dt="2021-12-23T15:33:41.151" v="5997" actId="478"/>
          <ac:cxnSpMkLst>
            <pc:docMk/>
            <pc:sldMk cId="2572105828" sldId="431"/>
            <ac:cxnSpMk id="22" creationId="{E2291A6A-3365-4244-8435-B415AA6BD6B9}"/>
          </ac:cxnSpMkLst>
        </pc:cxnChg>
        <pc:cxnChg chg="del">
          <ac:chgData name="Adi Levy" userId="a8761358-a268-46f9-a40e-13a812d74606" providerId="ADAL" clId="{9E591478-5489-4783-8937-444460310E68}" dt="2021-12-23T15:33:41.151" v="5997" actId="478"/>
          <ac:cxnSpMkLst>
            <pc:docMk/>
            <pc:sldMk cId="2572105828" sldId="431"/>
            <ac:cxnSpMk id="23" creationId="{4275F137-9E93-404A-A444-CBE59C1EE0EC}"/>
          </ac:cxnSpMkLst>
        </pc:cxnChg>
        <pc:cxnChg chg="del">
          <ac:chgData name="Adi Levy" userId="a8761358-a268-46f9-a40e-13a812d74606" providerId="ADAL" clId="{9E591478-5489-4783-8937-444460310E68}" dt="2021-12-23T15:33:41.151" v="5997" actId="478"/>
          <ac:cxnSpMkLst>
            <pc:docMk/>
            <pc:sldMk cId="2572105828" sldId="431"/>
            <ac:cxnSpMk id="24" creationId="{0A42574E-2F3A-4CD9-8D9C-A2075A0D1CBF}"/>
          </ac:cxnSpMkLst>
        </pc:cxnChg>
        <pc:cxnChg chg="add mod ord">
          <ac:chgData name="Adi Levy" userId="a8761358-a268-46f9-a40e-13a812d74606" providerId="ADAL" clId="{9E591478-5489-4783-8937-444460310E68}" dt="2021-12-26T23:01:44.420" v="10268" actId="1037"/>
          <ac:cxnSpMkLst>
            <pc:docMk/>
            <pc:sldMk cId="2572105828" sldId="431"/>
            <ac:cxnSpMk id="25" creationId="{9C5F878C-239C-4550-87A9-4A1D0C34A399}"/>
          </ac:cxnSpMkLst>
        </pc:cxnChg>
        <pc:cxnChg chg="del">
          <ac:chgData name="Adi Levy" userId="a8761358-a268-46f9-a40e-13a812d74606" providerId="ADAL" clId="{9E591478-5489-4783-8937-444460310E68}" dt="2021-12-23T15:33:41.151" v="5997" actId="478"/>
          <ac:cxnSpMkLst>
            <pc:docMk/>
            <pc:sldMk cId="2572105828" sldId="431"/>
            <ac:cxnSpMk id="38" creationId="{56F9B1DB-8C29-43CE-BDAD-BF71FEF8ABBF}"/>
          </ac:cxnSpMkLst>
        </pc:cxnChg>
        <pc:cxnChg chg="del">
          <ac:chgData name="Adi Levy" userId="a8761358-a268-46f9-a40e-13a812d74606" providerId="ADAL" clId="{9E591478-5489-4783-8937-444460310E68}" dt="2021-12-23T15:33:41.151" v="5997" actId="478"/>
          <ac:cxnSpMkLst>
            <pc:docMk/>
            <pc:sldMk cId="2572105828" sldId="431"/>
            <ac:cxnSpMk id="39" creationId="{F001A3C0-771C-442F-B357-ACC3AC0C95C5}"/>
          </ac:cxnSpMkLst>
        </pc:cxnChg>
        <pc:cxnChg chg="add mod">
          <ac:chgData name="Adi Levy" userId="a8761358-a268-46f9-a40e-13a812d74606" providerId="ADAL" clId="{9E591478-5489-4783-8937-444460310E68}" dt="2021-12-26T23:01:44.420" v="10268" actId="1037"/>
          <ac:cxnSpMkLst>
            <pc:docMk/>
            <pc:sldMk cId="2572105828" sldId="431"/>
            <ac:cxnSpMk id="44" creationId="{EAE388E6-D6F0-4635-B6A7-9F91992C2E0A}"/>
          </ac:cxnSpMkLst>
        </pc:cxnChg>
        <pc:cxnChg chg="add mod ord">
          <ac:chgData name="Adi Levy" userId="a8761358-a268-46f9-a40e-13a812d74606" providerId="ADAL" clId="{9E591478-5489-4783-8937-444460310E68}" dt="2021-12-26T23:01:44.420" v="10268" actId="1037"/>
          <ac:cxnSpMkLst>
            <pc:docMk/>
            <pc:sldMk cId="2572105828" sldId="431"/>
            <ac:cxnSpMk id="52" creationId="{6D7B952E-5928-47F5-9488-FF3AE4A5408B}"/>
          </ac:cxnSpMkLst>
        </pc:cxnChg>
        <pc:cxnChg chg="add del mod ord">
          <ac:chgData name="Adi Levy" userId="a8761358-a268-46f9-a40e-13a812d74606" providerId="ADAL" clId="{9E591478-5489-4783-8937-444460310E68}" dt="2021-12-26T23:03:08.318" v="10347" actId="478"/>
          <ac:cxnSpMkLst>
            <pc:docMk/>
            <pc:sldMk cId="2572105828" sldId="431"/>
            <ac:cxnSpMk id="54" creationId="{F6B53818-A31A-4936-AFE9-69DCC88A30BD}"/>
          </ac:cxnSpMkLst>
        </pc:cxnChg>
        <pc:cxnChg chg="add mod">
          <ac:chgData name="Adi Levy" userId="a8761358-a268-46f9-a40e-13a812d74606" providerId="ADAL" clId="{9E591478-5489-4783-8937-444460310E68}" dt="2021-12-26T23:01:44.420" v="10268" actId="1037"/>
          <ac:cxnSpMkLst>
            <pc:docMk/>
            <pc:sldMk cId="2572105828" sldId="431"/>
            <ac:cxnSpMk id="58" creationId="{8D96CA67-332A-4109-A494-306A26E706E8}"/>
          </ac:cxnSpMkLst>
        </pc:cxnChg>
        <pc:cxnChg chg="add del mod">
          <ac:chgData name="Adi Levy" userId="a8761358-a268-46f9-a40e-13a812d74606" providerId="ADAL" clId="{9E591478-5489-4783-8937-444460310E68}" dt="2021-12-26T23:03:03.908" v="10345" actId="478"/>
          <ac:cxnSpMkLst>
            <pc:docMk/>
            <pc:sldMk cId="2572105828" sldId="431"/>
            <ac:cxnSpMk id="63" creationId="{27A0EEC8-081B-4EC0-91EC-C0A06BF36DB8}"/>
          </ac:cxnSpMkLst>
        </pc:cxnChg>
        <pc:cxnChg chg="add mod topLvl">
          <ac:chgData name="Adi Levy" userId="a8761358-a268-46f9-a40e-13a812d74606" providerId="ADAL" clId="{9E591478-5489-4783-8937-444460310E68}" dt="2021-12-26T23:03:41.678" v="10355" actId="165"/>
          <ac:cxnSpMkLst>
            <pc:docMk/>
            <pc:sldMk cId="2572105828" sldId="431"/>
            <ac:cxnSpMk id="65" creationId="{256A2A9B-E894-486D-AB08-F8EAA82F4957}"/>
          </ac:cxnSpMkLst>
        </pc:cxnChg>
        <pc:cxnChg chg="add del mod">
          <ac:chgData name="Adi Levy" userId="a8761358-a268-46f9-a40e-13a812d74606" providerId="ADAL" clId="{9E591478-5489-4783-8937-444460310E68}" dt="2021-12-26T23:03:19.417" v="10349" actId="478"/>
          <ac:cxnSpMkLst>
            <pc:docMk/>
            <pc:sldMk cId="2572105828" sldId="431"/>
            <ac:cxnSpMk id="67" creationId="{2DE8CAC7-DC67-46A8-AD8F-3B82FCEBDA86}"/>
          </ac:cxnSpMkLst>
        </pc:cxnChg>
        <pc:cxnChg chg="add mod topLvl">
          <ac:chgData name="Adi Levy" userId="a8761358-a268-46f9-a40e-13a812d74606" providerId="ADAL" clId="{9E591478-5489-4783-8937-444460310E68}" dt="2021-12-26T23:03:49.649" v="10356" actId="1076"/>
          <ac:cxnSpMkLst>
            <pc:docMk/>
            <pc:sldMk cId="2572105828" sldId="431"/>
            <ac:cxnSpMk id="69" creationId="{86EB74E8-D363-48EC-A009-524C9D23F924}"/>
          </ac:cxnSpMkLst>
        </pc:cxnChg>
        <pc:cxnChg chg="add mod topLvl">
          <ac:chgData name="Adi Levy" userId="a8761358-a268-46f9-a40e-13a812d74606" providerId="ADAL" clId="{9E591478-5489-4783-8937-444460310E68}" dt="2021-12-26T23:03:41.678" v="10355" actId="165"/>
          <ac:cxnSpMkLst>
            <pc:docMk/>
            <pc:sldMk cId="2572105828" sldId="431"/>
            <ac:cxnSpMk id="71" creationId="{3AC3A3A0-C654-417B-ABBF-8E15C5890F21}"/>
          </ac:cxnSpMkLst>
        </pc:cxnChg>
        <pc:cxnChg chg="add mod topLvl">
          <ac:chgData name="Adi Levy" userId="a8761358-a268-46f9-a40e-13a812d74606" providerId="ADAL" clId="{9E591478-5489-4783-8937-444460310E68}" dt="2021-12-26T23:03:49.649" v="10356" actId="1076"/>
          <ac:cxnSpMkLst>
            <pc:docMk/>
            <pc:sldMk cId="2572105828" sldId="431"/>
            <ac:cxnSpMk id="73" creationId="{560E4CC9-D63F-4C30-A019-90250F96369A}"/>
          </ac:cxnSpMkLst>
        </pc:cxnChg>
      </pc:sldChg>
      <pc:sldChg chg="addSp delSp modSp add del mod delAnim">
        <pc:chgData name="Adi Levy" userId="a8761358-a268-46f9-a40e-13a812d74606" providerId="ADAL" clId="{9E591478-5489-4783-8937-444460310E68}" dt="2021-12-26T23:18:01.864" v="10583" actId="47"/>
        <pc:sldMkLst>
          <pc:docMk/>
          <pc:sldMk cId="3295081182" sldId="432"/>
        </pc:sldMkLst>
        <pc:spChg chg="del">
          <ac:chgData name="Adi Levy" userId="a8761358-a268-46f9-a40e-13a812d74606" providerId="ADAL" clId="{9E591478-5489-4783-8937-444460310E68}" dt="2021-12-23T15:43:18.470" v="6082" actId="478"/>
          <ac:spMkLst>
            <pc:docMk/>
            <pc:sldMk cId="3295081182" sldId="432"/>
            <ac:spMk id="17" creationId="{57296E87-C914-48AC-8B84-6D51F73E7148}"/>
          </ac:spMkLst>
        </pc:spChg>
        <pc:spChg chg="del mod">
          <ac:chgData name="Adi Levy" userId="a8761358-a268-46f9-a40e-13a812d74606" providerId="ADAL" clId="{9E591478-5489-4783-8937-444460310E68}" dt="2021-12-23T15:43:20.167" v="6084" actId="478"/>
          <ac:spMkLst>
            <pc:docMk/>
            <pc:sldMk cId="3295081182" sldId="432"/>
            <ac:spMk id="18" creationId="{E37ECD76-523D-42AB-BEBE-DD35EA7F4EFE}"/>
          </ac:spMkLst>
        </pc:spChg>
        <pc:spChg chg="add mod">
          <ac:chgData name="Adi Levy" userId="a8761358-a268-46f9-a40e-13a812d74606" providerId="ADAL" clId="{9E591478-5489-4783-8937-444460310E68}" dt="2021-12-23T15:43:57.317" v="6093" actId="14100"/>
          <ac:spMkLst>
            <pc:docMk/>
            <pc:sldMk cId="3295081182" sldId="432"/>
            <ac:spMk id="19" creationId="{A24F357E-84FA-45DC-9E2A-7356280F1DDD}"/>
          </ac:spMkLst>
        </pc:spChg>
        <pc:spChg chg="add mod">
          <ac:chgData name="Adi Levy" userId="a8761358-a268-46f9-a40e-13a812d74606" providerId="ADAL" clId="{9E591478-5489-4783-8937-444460310E68}" dt="2021-12-23T15:44:04.999" v="6096" actId="14100"/>
          <ac:spMkLst>
            <pc:docMk/>
            <pc:sldMk cId="3295081182" sldId="432"/>
            <ac:spMk id="20" creationId="{4E7856C7-732C-4B3A-9BEF-282B80B935E8}"/>
          </ac:spMkLst>
        </pc:spChg>
        <pc:spChg chg="add del mod">
          <ac:chgData name="Adi Levy" userId="a8761358-a268-46f9-a40e-13a812d74606" providerId="ADAL" clId="{9E591478-5489-4783-8937-444460310E68}" dt="2021-12-23T15:44:06.925" v="6098"/>
          <ac:spMkLst>
            <pc:docMk/>
            <pc:sldMk cId="3295081182" sldId="432"/>
            <ac:spMk id="21" creationId="{4E56D7D0-5020-4226-B5AB-BDCBBF85B304}"/>
          </ac:spMkLst>
        </pc:spChg>
        <pc:spChg chg="add mod">
          <ac:chgData name="Adi Levy" userId="a8761358-a268-46f9-a40e-13a812d74606" providerId="ADAL" clId="{9E591478-5489-4783-8937-444460310E68}" dt="2021-12-23T15:44:23.226" v="6107" actId="1038"/>
          <ac:spMkLst>
            <pc:docMk/>
            <pc:sldMk cId="3295081182" sldId="432"/>
            <ac:spMk id="22" creationId="{C653AF96-5DB4-4873-924C-874A2CFDDE69}"/>
          </ac:spMkLst>
        </pc:spChg>
        <pc:grpChg chg="del">
          <ac:chgData name="Adi Levy" userId="a8761358-a268-46f9-a40e-13a812d74606" providerId="ADAL" clId="{9E591478-5489-4783-8937-444460310E68}" dt="2021-12-23T15:43:18.470" v="6082" actId="478"/>
          <ac:grpSpMkLst>
            <pc:docMk/>
            <pc:sldMk cId="3295081182" sldId="432"/>
            <ac:grpSpMk id="35" creationId="{2D775AAD-A250-48A6-B2AE-706D30E4469A}"/>
          </ac:grpSpMkLst>
        </pc:grpChg>
        <pc:picChg chg="add mod">
          <ac:chgData name="Adi Levy" userId="a8761358-a268-46f9-a40e-13a812d74606" providerId="ADAL" clId="{9E591478-5489-4783-8937-444460310E68}" dt="2021-12-23T15:44:20.877" v="6102" actId="1037"/>
          <ac:picMkLst>
            <pc:docMk/>
            <pc:sldMk cId="3295081182" sldId="432"/>
            <ac:picMk id="4" creationId="{C71A7B4E-76DD-4E8C-BD82-96D6BF9F0F87}"/>
          </ac:picMkLst>
        </pc:picChg>
        <pc:picChg chg="del mod">
          <ac:chgData name="Adi Levy" userId="a8761358-a268-46f9-a40e-13a812d74606" providerId="ADAL" clId="{9E591478-5489-4783-8937-444460310E68}" dt="2021-12-23T15:43:21.616" v="6086" actId="478"/>
          <ac:picMkLst>
            <pc:docMk/>
            <pc:sldMk cId="3295081182" sldId="432"/>
            <ac:picMk id="9" creationId="{11E78CCA-0E93-4B20-8360-A5E5BB6F78AF}"/>
          </ac:picMkLst>
        </pc:picChg>
        <pc:picChg chg="del">
          <ac:chgData name="Adi Levy" userId="a8761358-a268-46f9-a40e-13a812d74606" providerId="ADAL" clId="{9E591478-5489-4783-8937-444460310E68}" dt="2021-12-23T15:43:18.470" v="6082" actId="478"/>
          <ac:picMkLst>
            <pc:docMk/>
            <pc:sldMk cId="3295081182" sldId="432"/>
            <ac:picMk id="13" creationId="{6E0936D0-CFF9-49AB-A50F-CEFCC1AD1800}"/>
          </ac:picMkLst>
        </pc:picChg>
        <pc:picChg chg="del">
          <ac:chgData name="Adi Levy" userId="a8761358-a268-46f9-a40e-13a812d74606" providerId="ADAL" clId="{9E591478-5489-4783-8937-444460310E68}" dt="2021-12-23T15:43:18.470" v="6082" actId="478"/>
          <ac:picMkLst>
            <pc:docMk/>
            <pc:sldMk cId="3295081182" sldId="432"/>
            <ac:picMk id="16" creationId="{F799319D-B309-4004-A731-A125C1302AEC}"/>
          </ac:picMkLst>
        </pc:picChg>
        <pc:picChg chg="del">
          <ac:chgData name="Adi Levy" userId="a8761358-a268-46f9-a40e-13a812d74606" providerId="ADAL" clId="{9E591478-5489-4783-8937-444460310E68}" dt="2021-12-23T15:43:18.470" v="6082" actId="478"/>
          <ac:picMkLst>
            <pc:docMk/>
            <pc:sldMk cId="3295081182" sldId="432"/>
            <ac:picMk id="31" creationId="{0EDC5303-7A33-4B97-AADC-16B754C3288F}"/>
          </ac:picMkLst>
        </pc:picChg>
        <pc:cxnChg chg="del">
          <ac:chgData name="Adi Levy" userId="a8761358-a268-46f9-a40e-13a812d74606" providerId="ADAL" clId="{9E591478-5489-4783-8937-444460310E68}" dt="2021-12-23T15:43:18.470" v="6082" actId="478"/>
          <ac:cxnSpMkLst>
            <pc:docMk/>
            <pc:sldMk cId="3295081182" sldId="432"/>
            <ac:cxnSpMk id="26" creationId="{BB77DFD4-DAFC-477B-9E98-29A1433EBCC8}"/>
          </ac:cxnSpMkLst>
        </pc:cxnChg>
        <pc:cxnChg chg="del">
          <ac:chgData name="Adi Levy" userId="a8761358-a268-46f9-a40e-13a812d74606" providerId="ADAL" clId="{9E591478-5489-4783-8937-444460310E68}" dt="2021-12-23T15:43:18.470" v="6082" actId="478"/>
          <ac:cxnSpMkLst>
            <pc:docMk/>
            <pc:sldMk cId="3295081182" sldId="432"/>
            <ac:cxnSpMk id="44" creationId="{D283A368-23D2-4FC5-B26B-ABDBFCCC241F}"/>
          </ac:cxnSpMkLst>
        </pc:cxnChg>
      </pc:sldChg>
      <pc:sldChg chg="addSp delSp modSp add mod ord modAnim">
        <pc:chgData name="Adi Levy" userId="a8761358-a268-46f9-a40e-13a812d74606" providerId="ADAL" clId="{9E591478-5489-4783-8937-444460310E68}" dt="2021-12-23T20:42:02.291" v="7464"/>
        <pc:sldMkLst>
          <pc:docMk/>
          <pc:sldMk cId="2413628873" sldId="433"/>
        </pc:sldMkLst>
        <pc:spChg chg="mod">
          <ac:chgData name="Adi Levy" userId="a8761358-a268-46f9-a40e-13a812d74606" providerId="ADAL" clId="{9E591478-5489-4783-8937-444460310E68}" dt="2021-12-23T15:44:54.087" v="6111" actId="20577"/>
          <ac:spMkLst>
            <pc:docMk/>
            <pc:sldMk cId="2413628873" sldId="433"/>
            <ac:spMk id="2" creationId="{6293F1AD-E1BD-40D4-9214-455EFE43851C}"/>
          </ac:spMkLst>
        </pc:spChg>
        <pc:spChg chg="add del">
          <ac:chgData name="Adi Levy" userId="a8761358-a268-46f9-a40e-13a812d74606" providerId="ADAL" clId="{9E591478-5489-4783-8937-444460310E68}" dt="2021-12-23T20:36:24.264" v="7418" actId="11529"/>
          <ac:spMkLst>
            <pc:docMk/>
            <pc:sldMk cId="2413628873" sldId="433"/>
            <ac:spMk id="3" creationId="{FE74DDED-D72A-42C4-808D-D0CDB9C56341}"/>
          </ac:spMkLst>
        </pc:spChg>
        <pc:spChg chg="add mod">
          <ac:chgData name="Adi Levy" userId="a8761358-a268-46f9-a40e-13a812d74606" providerId="ADAL" clId="{9E591478-5489-4783-8937-444460310E68}" dt="2021-12-23T20:37:02.344" v="7422" actId="1582"/>
          <ac:spMkLst>
            <pc:docMk/>
            <pc:sldMk cId="2413628873" sldId="433"/>
            <ac:spMk id="4" creationId="{DA17B13A-BCB0-43D5-A048-83BF95D3976C}"/>
          </ac:spMkLst>
        </pc:spChg>
        <pc:spChg chg="add mod">
          <ac:chgData name="Adi Levy" userId="a8761358-a268-46f9-a40e-13a812d74606" providerId="ADAL" clId="{9E591478-5489-4783-8937-444460310E68}" dt="2021-12-23T20:38:58.085" v="7438" actId="1582"/>
          <ac:spMkLst>
            <pc:docMk/>
            <pc:sldMk cId="2413628873" sldId="433"/>
            <ac:spMk id="5" creationId="{F54865F2-0BD5-493B-A24C-7F19D4BC6C9C}"/>
          </ac:spMkLst>
        </pc:spChg>
        <pc:spChg chg="add mod">
          <ac:chgData name="Adi Levy" userId="a8761358-a268-46f9-a40e-13a812d74606" providerId="ADAL" clId="{9E591478-5489-4783-8937-444460310E68}" dt="2021-12-23T15:46:46.716" v="6141"/>
          <ac:spMkLst>
            <pc:docMk/>
            <pc:sldMk cId="2413628873" sldId="433"/>
            <ac:spMk id="6" creationId="{3012075E-6DE4-4F7B-8400-57035A4EE0C2}"/>
          </ac:spMkLst>
        </pc:spChg>
        <pc:spChg chg="del">
          <ac:chgData name="Adi Levy" userId="a8761358-a268-46f9-a40e-13a812d74606" providerId="ADAL" clId="{9E591478-5489-4783-8937-444460310E68}" dt="2021-12-23T15:44:58.665" v="6113" actId="478"/>
          <ac:spMkLst>
            <pc:docMk/>
            <pc:sldMk cId="2413628873" sldId="433"/>
            <ac:spMk id="7" creationId="{8D34E397-4B99-4623-A9CE-A7D90691DDDE}"/>
          </ac:spMkLst>
        </pc:spChg>
        <pc:spChg chg="del mod">
          <ac:chgData name="Adi Levy" userId="a8761358-a268-46f9-a40e-13a812d74606" providerId="ADAL" clId="{9E591478-5489-4783-8937-444460310E68}" dt="2021-12-23T15:46:43.214" v="6140" actId="478"/>
          <ac:spMkLst>
            <pc:docMk/>
            <pc:sldMk cId="2413628873" sldId="433"/>
            <ac:spMk id="10" creationId="{046F6F12-4026-4489-B1DE-308760497B74}"/>
          </ac:spMkLst>
        </pc:spChg>
        <pc:spChg chg="add mod">
          <ac:chgData name="Adi Levy" userId="a8761358-a268-46f9-a40e-13a812d74606" providerId="ADAL" clId="{9E591478-5489-4783-8937-444460310E68}" dt="2021-12-23T20:37:21.057" v="7426" actId="14100"/>
          <ac:spMkLst>
            <pc:docMk/>
            <pc:sldMk cId="2413628873" sldId="433"/>
            <ac:spMk id="12" creationId="{76BD8F0D-E698-42FD-A98E-8CEB7B2BD2EB}"/>
          </ac:spMkLst>
        </pc:spChg>
        <pc:spChg chg="add mod">
          <ac:chgData name="Adi Levy" userId="a8761358-a268-46f9-a40e-13a812d74606" providerId="ADAL" clId="{9E591478-5489-4783-8937-444460310E68}" dt="2021-12-23T20:38:00.390" v="7429" actId="14100"/>
          <ac:spMkLst>
            <pc:docMk/>
            <pc:sldMk cId="2413628873" sldId="433"/>
            <ac:spMk id="13" creationId="{86319013-0910-4E23-9A9E-5DA103D6F2D8}"/>
          </ac:spMkLst>
        </pc:spChg>
        <pc:spChg chg="add mod">
          <ac:chgData name="Adi Levy" userId="a8761358-a268-46f9-a40e-13a812d74606" providerId="ADAL" clId="{9E591478-5489-4783-8937-444460310E68}" dt="2021-12-23T20:38:23.380" v="7434" actId="14100"/>
          <ac:spMkLst>
            <pc:docMk/>
            <pc:sldMk cId="2413628873" sldId="433"/>
            <ac:spMk id="14" creationId="{8C62ADA0-E075-4B72-A0F0-905380CEF653}"/>
          </ac:spMkLst>
        </pc:spChg>
        <pc:spChg chg="add mod">
          <ac:chgData name="Adi Levy" userId="a8761358-a268-46f9-a40e-13a812d74606" providerId="ADAL" clId="{9E591478-5489-4783-8937-444460310E68}" dt="2021-12-23T20:41:22.324" v="7453" actId="14100"/>
          <ac:spMkLst>
            <pc:docMk/>
            <pc:sldMk cId="2413628873" sldId="433"/>
            <ac:spMk id="15" creationId="{325BFEC9-DC48-42CC-A63C-07C69E618EBF}"/>
          </ac:spMkLst>
        </pc:spChg>
        <pc:picChg chg="add mod">
          <ac:chgData name="Adi Levy" userId="a8761358-a268-46f9-a40e-13a812d74606" providerId="ADAL" clId="{9E591478-5489-4783-8937-444460310E68}" dt="2021-12-23T20:35:07.455" v="7411" actId="14100"/>
          <ac:picMkLst>
            <pc:docMk/>
            <pc:sldMk cId="2413628873" sldId="433"/>
            <ac:picMk id="8" creationId="{F942D226-9FC5-4844-9610-4F8EBF581F0B}"/>
          </ac:picMkLst>
        </pc:picChg>
        <pc:picChg chg="del">
          <ac:chgData name="Adi Levy" userId="a8761358-a268-46f9-a40e-13a812d74606" providerId="ADAL" clId="{9E591478-5489-4783-8937-444460310E68}" dt="2021-12-23T15:44:56.623" v="6112" actId="478"/>
          <ac:picMkLst>
            <pc:docMk/>
            <pc:sldMk cId="2413628873" sldId="433"/>
            <ac:picMk id="9" creationId="{91F37988-6F3B-4579-9CB3-52D855242CC7}"/>
          </ac:picMkLst>
        </pc:picChg>
        <pc:picChg chg="add del mod">
          <ac:chgData name="Adi Levy" userId="a8761358-a268-46f9-a40e-13a812d74606" providerId="ADAL" clId="{9E591478-5489-4783-8937-444460310E68}" dt="2021-12-23T20:35:36.400" v="7416" actId="478"/>
          <ac:picMkLst>
            <pc:docMk/>
            <pc:sldMk cId="2413628873" sldId="433"/>
            <ac:picMk id="11" creationId="{530F977D-C102-47F1-BE0A-A078BBABAE24}"/>
          </ac:picMkLst>
        </pc:picChg>
      </pc:sldChg>
      <pc:sldChg chg="addSp delSp modSp add mod ord modAnim">
        <pc:chgData name="Adi Levy" userId="a8761358-a268-46f9-a40e-13a812d74606" providerId="ADAL" clId="{9E591478-5489-4783-8937-444460310E68}" dt="2021-12-26T23:19:11.780" v="10621"/>
        <pc:sldMkLst>
          <pc:docMk/>
          <pc:sldMk cId="2627224842" sldId="434"/>
        </pc:sldMkLst>
        <pc:spChg chg="mod">
          <ac:chgData name="Adi Levy" userId="a8761358-a268-46f9-a40e-13a812d74606" providerId="ADAL" clId="{9E591478-5489-4783-8937-444460310E68}" dt="2021-12-23T15:46:07.350" v="6121" actId="20577"/>
          <ac:spMkLst>
            <pc:docMk/>
            <pc:sldMk cId="2627224842" sldId="434"/>
            <ac:spMk id="2" creationId="{6293F1AD-E1BD-40D4-9214-455EFE43851C}"/>
          </ac:spMkLst>
        </pc:spChg>
        <pc:spChg chg="add mod">
          <ac:chgData name="Adi Levy" userId="a8761358-a268-46f9-a40e-13a812d74606" providerId="ADAL" clId="{9E591478-5489-4783-8937-444460310E68}" dt="2021-12-23T15:46:48.601" v="6142"/>
          <ac:spMkLst>
            <pc:docMk/>
            <pc:sldMk cId="2627224842" sldId="434"/>
            <ac:spMk id="4" creationId="{C5ABEDD8-86D5-4340-ACEA-C26BFB2DEDEF}"/>
          </ac:spMkLst>
        </pc:spChg>
        <pc:spChg chg="add mod">
          <ac:chgData name="Adi Levy" userId="a8761358-a268-46f9-a40e-13a812d74606" providerId="ADAL" clId="{9E591478-5489-4783-8937-444460310E68}" dt="2021-12-23T20:15:27.055" v="7197" actId="2085"/>
          <ac:spMkLst>
            <pc:docMk/>
            <pc:sldMk cId="2627224842" sldId="434"/>
            <ac:spMk id="6" creationId="{B7E87F74-988A-44EA-BCFA-39575833F048}"/>
          </ac:spMkLst>
        </pc:spChg>
        <pc:spChg chg="add mod">
          <ac:chgData name="Adi Levy" userId="a8761358-a268-46f9-a40e-13a812d74606" providerId="ADAL" clId="{9E591478-5489-4783-8937-444460310E68}" dt="2021-12-26T23:18:40.723" v="10591"/>
          <ac:spMkLst>
            <pc:docMk/>
            <pc:sldMk cId="2627224842" sldId="434"/>
            <ac:spMk id="7" creationId="{9B48C329-DDB3-4B6B-BEBD-6BB836562ADF}"/>
          </ac:spMkLst>
        </pc:spChg>
        <pc:spChg chg="add mod">
          <ac:chgData name="Adi Levy" userId="a8761358-a268-46f9-a40e-13a812d74606" providerId="ADAL" clId="{9E591478-5489-4783-8937-444460310E68}" dt="2021-12-23T20:28:54.721" v="7337" actId="14100"/>
          <ac:spMkLst>
            <pc:docMk/>
            <pc:sldMk cId="2627224842" sldId="434"/>
            <ac:spMk id="8" creationId="{D071764E-8BBE-4C16-B7F8-822067AF21B4}"/>
          </ac:spMkLst>
        </pc:spChg>
        <pc:spChg chg="add mod">
          <ac:chgData name="Adi Levy" userId="a8761358-a268-46f9-a40e-13a812d74606" providerId="ADAL" clId="{9E591478-5489-4783-8937-444460310E68}" dt="2021-12-23T20:29:09.263" v="7340" actId="14100"/>
          <ac:spMkLst>
            <pc:docMk/>
            <pc:sldMk cId="2627224842" sldId="434"/>
            <ac:spMk id="9" creationId="{54D72CC8-4DE3-4E25-A055-08B84AA2F814}"/>
          </ac:spMkLst>
        </pc:spChg>
        <pc:spChg chg="del">
          <ac:chgData name="Adi Levy" userId="a8761358-a268-46f9-a40e-13a812d74606" providerId="ADAL" clId="{9E591478-5489-4783-8937-444460310E68}" dt="2021-12-23T15:46:50.413" v="6143" actId="478"/>
          <ac:spMkLst>
            <pc:docMk/>
            <pc:sldMk cId="2627224842" sldId="434"/>
            <ac:spMk id="10" creationId="{046F6F12-4026-4489-B1DE-308760497B74}"/>
          </ac:spMkLst>
        </pc:spChg>
        <pc:spChg chg="add mod">
          <ac:chgData name="Adi Levy" userId="a8761358-a268-46f9-a40e-13a812d74606" providerId="ADAL" clId="{9E591478-5489-4783-8937-444460310E68}" dt="2021-12-23T20:29:52.688" v="7346" actId="14100"/>
          <ac:spMkLst>
            <pc:docMk/>
            <pc:sldMk cId="2627224842" sldId="434"/>
            <ac:spMk id="11" creationId="{4BFCBA92-7596-45B9-B964-297B9CCD223F}"/>
          </ac:spMkLst>
        </pc:spChg>
        <pc:spChg chg="add mod">
          <ac:chgData name="Adi Levy" userId="a8761358-a268-46f9-a40e-13a812d74606" providerId="ADAL" clId="{9E591478-5489-4783-8937-444460310E68}" dt="2021-12-23T20:30:25.634" v="7351" actId="14100"/>
          <ac:spMkLst>
            <pc:docMk/>
            <pc:sldMk cId="2627224842" sldId="434"/>
            <ac:spMk id="12" creationId="{B6B1EB74-895F-4906-8FB0-19FE2CCE59F6}"/>
          </ac:spMkLst>
        </pc:spChg>
        <pc:spChg chg="add mod">
          <ac:chgData name="Adi Levy" userId="a8761358-a268-46f9-a40e-13a812d74606" providerId="ADAL" clId="{9E591478-5489-4783-8937-444460310E68}" dt="2021-12-23T20:30:54.235" v="7357" actId="1076"/>
          <ac:spMkLst>
            <pc:docMk/>
            <pc:sldMk cId="2627224842" sldId="434"/>
            <ac:spMk id="13" creationId="{78870E65-5DF5-4C0A-A1C3-553FEB916E0F}"/>
          </ac:spMkLst>
        </pc:spChg>
        <pc:spChg chg="add mod">
          <ac:chgData name="Adi Levy" userId="a8761358-a268-46f9-a40e-13a812d74606" providerId="ADAL" clId="{9E591478-5489-4783-8937-444460310E68}" dt="2021-12-26T23:18:27.987" v="10586" actId="17032"/>
          <ac:spMkLst>
            <pc:docMk/>
            <pc:sldMk cId="2627224842" sldId="434"/>
            <ac:spMk id="14" creationId="{C9ACCB3D-6E85-4024-B9F4-375797D53DD6}"/>
          </ac:spMkLst>
        </pc:spChg>
        <pc:spChg chg="add del mod">
          <ac:chgData name="Adi Levy" userId="a8761358-a268-46f9-a40e-13a812d74606" providerId="ADAL" clId="{9E591478-5489-4783-8937-444460310E68}" dt="2021-12-26T23:18:37.920" v="10590"/>
          <ac:spMkLst>
            <pc:docMk/>
            <pc:sldMk cId="2627224842" sldId="434"/>
            <ac:spMk id="15" creationId="{71DAB5C7-AA52-48E2-BF58-53DEBC2FAE05}"/>
          </ac:spMkLst>
        </pc:spChg>
        <pc:spChg chg="add mod">
          <ac:chgData name="Adi Levy" userId="a8761358-a268-46f9-a40e-13a812d74606" providerId="ADAL" clId="{9E591478-5489-4783-8937-444460310E68}" dt="2021-12-26T23:19:05.821" v="10620" actId="1076"/>
          <ac:spMkLst>
            <pc:docMk/>
            <pc:sldMk cId="2627224842" sldId="434"/>
            <ac:spMk id="17" creationId="{229471E6-0F39-4B50-9D7C-E1A33ECC1E78}"/>
          </ac:spMkLst>
        </pc:spChg>
        <pc:picChg chg="add mod">
          <ac:chgData name="Adi Levy" userId="a8761358-a268-46f9-a40e-13a812d74606" providerId="ADAL" clId="{9E591478-5489-4783-8937-444460310E68}" dt="2021-12-23T20:30:45.103" v="7354" actId="1076"/>
          <ac:picMkLst>
            <pc:docMk/>
            <pc:sldMk cId="2627224842" sldId="434"/>
            <ac:picMk id="5" creationId="{0AF7AA63-CF8D-4F0F-A533-9864842D38DC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3T16:01:26.392" v="6430"/>
        <pc:sldMkLst>
          <pc:docMk/>
          <pc:sldMk cId="77445771" sldId="435"/>
        </pc:sldMkLst>
        <pc:spChg chg="mod">
          <ac:chgData name="Adi Levy" userId="a8761358-a268-46f9-a40e-13a812d74606" providerId="ADAL" clId="{9E591478-5489-4783-8937-444460310E68}" dt="2021-12-23T15:46:19.734" v="6138" actId="20577"/>
          <ac:spMkLst>
            <pc:docMk/>
            <pc:sldMk cId="77445771" sldId="435"/>
            <ac:spMk id="2" creationId="{6293F1AD-E1BD-40D4-9214-455EFE43851C}"/>
          </ac:spMkLst>
        </pc:spChg>
        <pc:spChg chg="add mod">
          <ac:chgData name="Adi Levy" userId="a8761358-a268-46f9-a40e-13a812d74606" providerId="ADAL" clId="{9E591478-5489-4783-8937-444460310E68}" dt="2021-12-23T15:46:51.714" v="6144"/>
          <ac:spMkLst>
            <pc:docMk/>
            <pc:sldMk cId="77445771" sldId="435"/>
            <ac:spMk id="4" creationId="{D5C13A1F-C9E2-4290-8350-BCA898D8A271}"/>
          </ac:spMkLst>
        </pc:spChg>
        <pc:spChg chg="add mod">
          <ac:chgData name="Adi Levy" userId="a8761358-a268-46f9-a40e-13a812d74606" providerId="ADAL" clId="{9E591478-5489-4783-8937-444460310E68}" dt="2021-12-23T15:57:28.473" v="6373" actId="404"/>
          <ac:spMkLst>
            <pc:docMk/>
            <pc:sldMk cId="77445771" sldId="435"/>
            <ac:spMk id="5" creationId="{A712EC83-823F-45B2-902F-61A0BD2FAE9E}"/>
          </ac:spMkLst>
        </pc:spChg>
        <pc:spChg chg="add mod">
          <ac:chgData name="Adi Levy" userId="a8761358-a268-46f9-a40e-13a812d74606" providerId="ADAL" clId="{9E591478-5489-4783-8937-444460310E68}" dt="2021-12-23T15:49:11.472" v="6214" actId="14100"/>
          <ac:spMkLst>
            <pc:docMk/>
            <pc:sldMk cId="77445771" sldId="435"/>
            <ac:spMk id="6" creationId="{F9B7B1B1-6E1C-409D-BD58-E9FB91D4FF9A}"/>
          </ac:spMkLst>
        </pc:spChg>
        <pc:spChg chg="del">
          <ac:chgData name="Adi Levy" userId="a8761358-a268-46f9-a40e-13a812d74606" providerId="ADAL" clId="{9E591478-5489-4783-8937-444460310E68}" dt="2021-12-23T15:46:53.148" v="6145" actId="478"/>
          <ac:spMkLst>
            <pc:docMk/>
            <pc:sldMk cId="77445771" sldId="435"/>
            <ac:spMk id="10" creationId="{046F6F12-4026-4489-B1DE-308760497B74}"/>
          </ac:spMkLst>
        </pc:spChg>
        <pc:spChg chg="add mod">
          <ac:chgData name="Adi Levy" userId="a8761358-a268-46f9-a40e-13a812d74606" providerId="ADAL" clId="{9E591478-5489-4783-8937-444460310E68}" dt="2021-12-23T15:58:49.132" v="6401" actId="14100"/>
          <ac:spMkLst>
            <pc:docMk/>
            <pc:sldMk cId="77445771" sldId="435"/>
            <ac:spMk id="19" creationId="{D4E0D139-995C-4E7D-A5BE-5C029E7CAEBC}"/>
          </ac:spMkLst>
        </pc:spChg>
        <pc:spChg chg="add mod">
          <ac:chgData name="Adi Levy" userId="a8761358-a268-46f9-a40e-13a812d74606" providerId="ADAL" clId="{9E591478-5489-4783-8937-444460310E68}" dt="2021-12-23T15:58:43.670" v="6399" actId="14100"/>
          <ac:spMkLst>
            <pc:docMk/>
            <pc:sldMk cId="77445771" sldId="435"/>
            <ac:spMk id="20" creationId="{09BA5D4A-F17A-456D-9751-57E442EA56B0}"/>
          </ac:spMkLst>
        </pc:spChg>
        <pc:spChg chg="add mod">
          <ac:chgData name="Adi Levy" userId="a8761358-a268-46f9-a40e-13a812d74606" providerId="ADAL" clId="{9E591478-5489-4783-8937-444460310E68}" dt="2021-12-23T15:59:16.815" v="6405" actId="14100"/>
          <ac:spMkLst>
            <pc:docMk/>
            <pc:sldMk cId="77445771" sldId="435"/>
            <ac:spMk id="21" creationId="{ACB21895-1939-4D33-BEC5-D62BA15C301B}"/>
          </ac:spMkLst>
        </pc:spChg>
        <pc:spChg chg="add mod">
          <ac:chgData name="Adi Levy" userId="a8761358-a268-46f9-a40e-13a812d74606" providerId="ADAL" clId="{9E591478-5489-4783-8937-444460310E68}" dt="2021-12-23T15:59:26.487" v="6408" actId="14100"/>
          <ac:spMkLst>
            <pc:docMk/>
            <pc:sldMk cId="77445771" sldId="435"/>
            <ac:spMk id="22" creationId="{FAA9AA5A-9434-4291-B455-0A400B5E0184}"/>
          </ac:spMkLst>
        </pc:spChg>
        <pc:spChg chg="add mod">
          <ac:chgData name="Adi Levy" userId="a8761358-a268-46f9-a40e-13a812d74606" providerId="ADAL" clId="{9E591478-5489-4783-8937-444460310E68}" dt="2021-12-23T15:59:49.923" v="6417" actId="14100"/>
          <ac:spMkLst>
            <pc:docMk/>
            <pc:sldMk cId="77445771" sldId="435"/>
            <ac:spMk id="23" creationId="{A2868988-3ABF-43B6-9B51-7F5C04287017}"/>
          </ac:spMkLst>
        </pc:spChg>
        <pc:graphicFrameChg chg="add mod modGraphic">
          <ac:chgData name="Adi Levy" userId="a8761358-a268-46f9-a40e-13a812d74606" providerId="ADAL" clId="{9E591478-5489-4783-8937-444460310E68}" dt="2021-12-23T15:57:16.137" v="6366" actId="1076"/>
          <ac:graphicFrameMkLst>
            <pc:docMk/>
            <pc:sldMk cId="77445771" sldId="435"/>
            <ac:graphicFrameMk id="3" creationId="{6F9AAABD-1497-448F-8301-2DFD492FBC6C}"/>
          </ac:graphicFrameMkLst>
        </pc:graphicFrameChg>
        <pc:picChg chg="add del mod">
          <ac:chgData name="Adi Levy" userId="a8761358-a268-46f9-a40e-13a812d74606" providerId="ADAL" clId="{9E591478-5489-4783-8937-444460310E68}" dt="2021-12-23T15:50:42.303" v="6282" actId="478"/>
          <ac:picMkLst>
            <pc:docMk/>
            <pc:sldMk cId="77445771" sldId="435"/>
            <ac:picMk id="8" creationId="{AC66FD66-1A62-49CC-8C51-AE2222A43ED3}"/>
          </ac:picMkLst>
        </pc:picChg>
        <pc:picChg chg="add mod">
          <ac:chgData name="Adi Levy" userId="a8761358-a268-46f9-a40e-13a812d74606" providerId="ADAL" clId="{9E591478-5489-4783-8937-444460310E68}" dt="2021-12-23T15:59:45.137" v="6415" actId="1076"/>
          <ac:picMkLst>
            <pc:docMk/>
            <pc:sldMk cId="77445771" sldId="435"/>
            <ac:picMk id="9" creationId="{A0ABC692-71EB-4EB3-B685-23683827A361}"/>
          </ac:picMkLst>
        </pc:picChg>
        <pc:picChg chg="add mod">
          <ac:chgData name="Adi Levy" userId="a8761358-a268-46f9-a40e-13a812d74606" providerId="ADAL" clId="{9E591478-5489-4783-8937-444460310E68}" dt="2021-12-23T15:57:31.924" v="6375" actId="1076"/>
          <ac:picMkLst>
            <pc:docMk/>
            <pc:sldMk cId="77445771" sldId="435"/>
            <ac:picMk id="11" creationId="{6AEB59BB-3995-452E-AE29-8E54698681F9}"/>
          </ac:picMkLst>
        </pc:picChg>
        <pc:inkChg chg="add del">
          <ac:chgData name="Adi Levy" userId="a8761358-a268-46f9-a40e-13a812d74606" providerId="ADAL" clId="{9E591478-5489-4783-8937-444460310E68}" dt="2021-12-23T16:00:57.317" v="6424" actId="478"/>
          <ac:inkMkLst>
            <pc:docMk/>
            <pc:sldMk cId="77445771" sldId="435"/>
            <ac:inkMk id="7" creationId="{2B362A05-FC87-490F-B656-F7D1D0F07343}"/>
          </ac:inkMkLst>
        </pc:inkChg>
        <pc:inkChg chg="add del">
          <ac:chgData name="Adi Levy" userId="a8761358-a268-46f9-a40e-13a812d74606" providerId="ADAL" clId="{9E591478-5489-4783-8937-444460310E68}" dt="2021-12-23T16:00:56.535" v="6423" actId="478"/>
          <ac:inkMkLst>
            <pc:docMk/>
            <pc:sldMk cId="77445771" sldId="435"/>
            <ac:inkMk id="12" creationId="{C34FD7FB-181D-44EE-AFC4-1BE6A9BED8B0}"/>
          </ac:inkMkLst>
        </pc:inkChg>
        <pc:inkChg chg="add del mod">
          <ac:chgData name="Adi Levy" userId="a8761358-a268-46f9-a40e-13a812d74606" providerId="ADAL" clId="{9E591478-5489-4783-8937-444460310E68}" dt="2021-12-23T16:00:58.413" v="6425" actId="478"/>
          <ac:inkMkLst>
            <pc:docMk/>
            <pc:sldMk cId="77445771" sldId="435"/>
            <ac:inkMk id="13" creationId="{848C0CC3-2D53-4DEB-9275-CA3D91011655}"/>
          </ac:inkMkLst>
        </pc:inkChg>
        <pc:inkChg chg="add del">
          <ac:chgData name="Adi Levy" userId="a8761358-a268-46f9-a40e-13a812d74606" providerId="ADAL" clId="{9E591478-5489-4783-8937-444460310E68}" dt="2021-12-23T16:00:59.317" v="6426" actId="478"/>
          <ac:inkMkLst>
            <pc:docMk/>
            <pc:sldMk cId="77445771" sldId="435"/>
            <ac:inkMk id="14" creationId="{054B3883-BC58-4C33-87BC-49145973C205}"/>
          </ac:inkMkLst>
        </pc:inkChg>
        <pc:inkChg chg="add del">
          <ac:chgData name="Adi Levy" userId="a8761358-a268-46f9-a40e-13a812d74606" providerId="ADAL" clId="{9E591478-5489-4783-8937-444460310E68}" dt="2021-12-23T15:57:51.660" v="6381" actId="9405"/>
          <ac:inkMkLst>
            <pc:docMk/>
            <pc:sldMk cId="77445771" sldId="435"/>
            <ac:inkMk id="15" creationId="{03E8233E-CE38-4DEC-B1E9-334374D70D11}"/>
          </ac:inkMkLst>
        </pc:inkChg>
        <pc:inkChg chg="add del">
          <ac:chgData name="Adi Levy" userId="a8761358-a268-46f9-a40e-13a812d74606" providerId="ADAL" clId="{9E591478-5489-4783-8937-444460310E68}" dt="2021-12-23T15:58:10.273" v="6385" actId="9405"/>
          <ac:inkMkLst>
            <pc:docMk/>
            <pc:sldMk cId="77445771" sldId="435"/>
            <ac:inkMk id="16" creationId="{8AA3C116-353A-4904-AC2B-138F35351833}"/>
          </ac:inkMkLst>
        </pc:inkChg>
        <pc:inkChg chg="add del">
          <ac:chgData name="Adi Levy" userId="a8761358-a268-46f9-a40e-13a812d74606" providerId="ADAL" clId="{9E591478-5489-4783-8937-444460310E68}" dt="2021-12-23T15:58:10.038" v="6384" actId="9405"/>
          <ac:inkMkLst>
            <pc:docMk/>
            <pc:sldMk cId="77445771" sldId="435"/>
            <ac:inkMk id="17" creationId="{19B0675E-515D-427F-8293-A2866C9327F5}"/>
          </ac:inkMkLst>
        </pc:inkChg>
        <pc:inkChg chg="add del">
          <ac:chgData name="Adi Levy" userId="a8761358-a268-46f9-a40e-13a812d74606" providerId="ADAL" clId="{9E591478-5489-4783-8937-444460310E68}" dt="2021-12-23T15:58:12.812" v="6387" actId="9405"/>
          <ac:inkMkLst>
            <pc:docMk/>
            <pc:sldMk cId="77445771" sldId="435"/>
            <ac:inkMk id="18" creationId="{B9401279-59AA-406B-8E77-09DA3E648AE4}"/>
          </ac:inkMkLst>
        </pc:inkChg>
      </pc:sldChg>
      <pc:sldChg chg="addSp delSp modSp add mod delAnim modAnim">
        <pc:chgData name="Adi Levy" userId="a8761358-a268-46f9-a40e-13a812d74606" providerId="ADAL" clId="{9E591478-5489-4783-8937-444460310E68}" dt="2021-12-28T19:44:51.181" v="11600" actId="20577"/>
        <pc:sldMkLst>
          <pc:docMk/>
          <pc:sldMk cId="3725407795" sldId="436"/>
        </pc:sldMkLst>
        <pc:spChg chg="mod">
          <ac:chgData name="Adi Levy" userId="a8761358-a268-46f9-a40e-13a812d74606" providerId="ADAL" clId="{9E591478-5489-4783-8937-444460310E68}" dt="2021-12-23T16:02:17.456" v="6432"/>
          <ac:spMkLst>
            <pc:docMk/>
            <pc:sldMk cId="3725407795" sldId="436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8T19:44:48.386" v="11599" actId="20577"/>
          <ac:spMkLst>
            <pc:docMk/>
            <pc:sldMk cId="3725407795" sldId="436"/>
            <ac:spMk id="5" creationId="{A712EC83-823F-45B2-902F-61A0BD2FAE9E}"/>
          </ac:spMkLst>
        </pc:spChg>
        <pc:spChg chg="del">
          <ac:chgData name="Adi Levy" userId="a8761358-a268-46f9-a40e-13a812d74606" providerId="ADAL" clId="{9E591478-5489-4783-8937-444460310E68}" dt="2021-12-23T16:02:37.284" v="6459" actId="478"/>
          <ac:spMkLst>
            <pc:docMk/>
            <pc:sldMk cId="3725407795" sldId="436"/>
            <ac:spMk id="19" creationId="{D4E0D139-995C-4E7D-A5BE-5C029E7CAEBC}"/>
          </ac:spMkLst>
        </pc:spChg>
        <pc:spChg chg="del">
          <ac:chgData name="Adi Levy" userId="a8761358-a268-46f9-a40e-13a812d74606" providerId="ADAL" clId="{9E591478-5489-4783-8937-444460310E68}" dt="2021-12-23T16:02:37.284" v="6459" actId="478"/>
          <ac:spMkLst>
            <pc:docMk/>
            <pc:sldMk cId="3725407795" sldId="436"/>
            <ac:spMk id="20" creationId="{09BA5D4A-F17A-456D-9751-57E442EA56B0}"/>
          </ac:spMkLst>
        </pc:spChg>
        <pc:spChg chg="del">
          <ac:chgData name="Adi Levy" userId="a8761358-a268-46f9-a40e-13a812d74606" providerId="ADAL" clId="{9E591478-5489-4783-8937-444460310E68}" dt="2021-12-23T16:02:37.284" v="6459" actId="478"/>
          <ac:spMkLst>
            <pc:docMk/>
            <pc:sldMk cId="3725407795" sldId="436"/>
            <ac:spMk id="21" creationId="{ACB21895-1939-4D33-BEC5-D62BA15C301B}"/>
          </ac:spMkLst>
        </pc:spChg>
        <pc:spChg chg="del">
          <ac:chgData name="Adi Levy" userId="a8761358-a268-46f9-a40e-13a812d74606" providerId="ADAL" clId="{9E591478-5489-4783-8937-444460310E68}" dt="2021-12-23T16:02:37.284" v="6459" actId="478"/>
          <ac:spMkLst>
            <pc:docMk/>
            <pc:sldMk cId="3725407795" sldId="436"/>
            <ac:spMk id="22" creationId="{FAA9AA5A-9434-4291-B455-0A400B5E0184}"/>
          </ac:spMkLst>
        </pc:spChg>
        <pc:spChg chg="del">
          <ac:chgData name="Adi Levy" userId="a8761358-a268-46f9-a40e-13a812d74606" providerId="ADAL" clId="{9E591478-5489-4783-8937-444460310E68}" dt="2021-12-23T16:02:37.284" v="6459" actId="478"/>
          <ac:spMkLst>
            <pc:docMk/>
            <pc:sldMk cId="3725407795" sldId="436"/>
            <ac:spMk id="23" creationId="{A2868988-3ABF-43B6-9B51-7F5C04287017}"/>
          </ac:spMkLst>
        </pc:spChg>
        <pc:graphicFrameChg chg="mod modGraphic">
          <ac:chgData name="Adi Levy" userId="a8761358-a268-46f9-a40e-13a812d74606" providerId="ADAL" clId="{9E591478-5489-4783-8937-444460310E68}" dt="2021-12-23T16:11:03.008" v="6778" actId="207"/>
          <ac:graphicFrameMkLst>
            <pc:docMk/>
            <pc:sldMk cId="3725407795" sldId="436"/>
            <ac:graphicFrameMk id="3" creationId="{6F9AAABD-1497-448F-8301-2DFD492FBC6C}"/>
          </ac:graphicFrameMkLst>
        </pc:graphicFrameChg>
        <pc:picChg chg="del">
          <ac:chgData name="Adi Levy" userId="a8761358-a268-46f9-a40e-13a812d74606" providerId="ADAL" clId="{9E591478-5489-4783-8937-444460310E68}" dt="2021-12-23T16:02:37.284" v="6459" actId="478"/>
          <ac:picMkLst>
            <pc:docMk/>
            <pc:sldMk cId="3725407795" sldId="436"/>
            <ac:picMk id="9" creationId="{A0ABC692-71EB-4EB3-B685-23683827A361}"/>
          </ac:picMkLst>
        </pc:picChg>
        <pc:picChg chg="del">
          <ac:chgData name="Adi Levy" userId="a8761358-a268-46f9-a40e-13a812d74606" providerId="ADAL" clId="{9E591478-5489-4783-8937-444460310E68}" dt="2021-12-23T16:02:37.284" v="6459" actId="478"/>
          <ac:picMkLst>
            <pc:docMk/>
            <pc:sldMk cId="3725407795" sldId="436"/>
            <ac:picMk id="11" creationId="{6AEB59BB-3995-452E-AE29-8E54698681F9}"/>
          </ac:picMkLst>
        </pc:picChg>
        <pc:picChg chg="add mod">
          <ac:chgData name="Adi Levy" userId="a8761358-a268-46f9-a40e-13a812d74606" providerId="ADAL" clId="{9E591478-5489-4783-8937-444460310E68}" dt="2021-12-23T16:04:46.790" v="6546" actId="1076"/>
          <ac:picMkLst>
            <pc:docMk/>
            <pc:sldMk cId="3725407795" sldId="436"/>
            <ac:picMk id="14" creationId="{905B7A5F-0A1B-488D-A1F6-B2C91CC7F179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3T16:10:01.896" v="6772"/>
        <pc:sldMkLst>
          <pc:docMk/>
          <pc:sldMk cId="2889373068" sldId="437"/>
        </pc:sldMkLst>
        <pc:spChg chg="mod">
          <ac:chgData name="Adi Levy" userId="a8761358-a268-46f9-a40e-13a812d74606" providerId="ADAL" clId="{9E591478-5489-4783-8937-444460310E68}" dt="2021-12-23T16:05:56.773" v="6549" actId="14100"/>
          <ac:spMkLst>
            <pc:docMk/>
            <pc:sldMk cId="2889373068" sldId="437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16:08:14.698" v="6744" actId="20577"/>
          <ac:spMkLst>
            <pc:docMk/>
            <pc:sldMk cId="2889373068" sldId="437"/>
            <ac:spMk id="5" creationId="{A712EC83-823F-45B2-902F-61A0BD2FAE9E}"/>
          </ac:spMkLst>
        </pc:spChg>
        <pc:spChg chg="add mod">
          <ac:chgData name="Adi Levy" userId="a8761358-a268-46f9-a40e-13a812d74606" providerId="ADAL" clId="{9E591478-5489-4783-8937-444460310E68}" dt="2021-12-23T16:09:19.729" v="6755" actId="14100"/>
          <ac:spMkLst>
            <pc:docMk/>
            <pc:sldMk cId="2889373068" sldId="437"/>
            <ac:spMk id="9" creationId="{2B2BA76F-704D-4EB1-A9A7-A7A51E495272}"/>
          </ac:spMkLst>
        </pc:spChg>
        <pc:spChg chg="add mod">
          <ac:chgData name="Adi Levy" userId="a8761358-a268-46f9-a40e-13a812d74606" providerId="ADAL" clId="{9E591478-5489-4783-8937-444460310E68}" dt="2021-12-23T16:09:41.557" v="6762" actId="14100"/>
          <ac:spMkLst>
            <pc:docMk/>
            <pc:sldMk cId="2889373068" sldId="437"/>
            <ac:spMk id="10" creationId="{5C59C343-F91B-42BB-AAB0-0E8FDC0C7197}"/>
          </ac:spMkLst>
        </pc:spChg>
        <pc:spChg chg="add mod">
          <ac:chgData name="Adi Levy" userId="a8761358-a268-46f9-a40e-13a812d74606" providerId="ADAL" clId="{9E591478-5489-4783-8937-444460310E68}" dt="2021-12-23T16:09:55.783" v="6770" actId="14100"/>
          <ac:spMkLst>
            <pc:docMk/>
            <pc:sldMk cId="2889373068" sldId="437"/>
            <ac:spMk id="11" creationId="{2B20C54F-D748-4B18-B443-AF4B715CFEF9}"/>
          </ac:spMkLst>
        </pc:spChg>
        <pc:graphicFrameChg chg="del">
          <ac:chgData name="Adi Levy" userId="a8761358-a268-46f9-a40e-13a812d74606" providerId="ADAL" clId="{9E591478-5489-4783-8937-444460310E68}" dt="2021-12-23T16:05:49.744" v="6548" actId="478"/>
          <ac:graphicFrameMkLst>
            <pc:docMk/>
            <pc:sldMk cId="2889373068" sldId="437"/>
            <ac:graphicFrameMk id="3" creationId="{6F9AAABD-1497-448F-8301-2DFD492FBC6C}"/>
          </ac:graphicFrameMkLst>
        </pc:graphicFrameChg>
        <pc:picChg chg="add mod">
          <ac:chgData name="Adi Levy" userId="a8761358-a268-46f9-a40e-13a812d74606" providerId="ADAL" clId="{9E591478-5489-4783-8937-444460310E68}" dt="2021-12-23T16:08:51.155" v="6752" actId="1076"/>
          <ac:picMkLst>
            <pc:docMk/>
            <pc:sldMk cId="2889373068" sldId="437"/>
            <ac:picMk id="8" creationId="{D097866C-9691-4B12-8543-25B1F773B0D5}"/>
          </ac:picMkLst>
        </pc:picChg>
        <pc:picChg chg="del">
          <ac:chgData name="Adi Levy" userId="a8761358-a268-46f9-a40e-13a812d74606" providerId="ADAL" clId="{9E591478-5489-4783-8937-444460310E68}" dt="2021-12-23T16:08:16.611" v="6745" actId="478"/>
          <ac:picMkLst>
            <pc:docMk/>
            <pc:sldMk cId="2889373068" sldId="437"/>
            <ac:picMk id="14" creationId="{905B7A5F-0A1B-488D-A1F6-B2C91CC7F179}"/>
          </ac:picMkLst>
        </pc:picChg>
      </pc:sldChg>
      <pc:sldChg chg="addSp delSp modSp add del mod ord addAnim delAnim modAnim">
        <pc:chgData name="Adi Levy" userId="a8761358-a268-46f9-a40e-13a812d74606" providerId="ADAL" clId="{9E591478-5489-4783-8937-444460310E68}" dt="2021-12-26T23:20:20.749" v="10626" actId="47"/>
        <pc:sldMkLst>
          <pc:docMk/>
          <pc:sldMk cId="764250764" sldId="438"/>
        </pc:sldMkLst>
        <pc:spChg chg="add del mod">
          <ac:chgData name="Adi Levy" userId="a8761358-a268-46f9-a40e-13a812d74606" providerId="ADAL" clId="{9E591478-5489-4783-8937-444460310E68}" dt="2021-12-23T19:34:26.816" v="7190" actId="20577"/>
          <ac:spMkLst>
            <pc:docMk/>
            <pc:sldMk cId="764250764" sldId="438"/>
            <ac:spMk id="5" creationId="{A712EC83-823F-45B2-902F-61A0BD2FAE9E}"/>
          </ac:spMkLst>
        </pc:spChg>
        <pc:spChg chg="add del">
          <ac:chgData name="Adi Levy" userId="a8761358-a268-46f9-a40e-13a812d74606" providerId="ADAL" clId="{9E591478-5489-4783-8937-444460310E68}" dt="2021-12-23T16:16:45.428" v="6813" actId="478"/>
          <ac:spMkLst>
            <pc:docMk/>
            <pc:sldMk cId="764250764" sldId="438"/>
            <ac:spMk id="19" creationId="{D4E0D139-995C-4E7D-A5BE-5C029E7CAEBC}"/>
          </ac:spMkLst>
        </pc:spChg>
        <pc:spChg chg="add del">
          <ac:chgData name="Adi Levy" userId="a8761358-a268-46f9-a40e-13a812d74606" providerId="ADAL" clId="{9E591478-5489-4783-8937-444460310E68}" dt="2021-12-23T16:16:45.428" v="6813" actId="478"/>
          <ac:spMkLst>
            <pc:docMk/>
            <pc:sldMk cId="764250764" sldId="438"/>
            <ac:spMk id="20" creationId="{09BA5D4A-F17A-456D-9751-57E442EA56B0}"/>
          </ac:spMkLst>
        </pc:spChg>
        <pc:spChg chg="add del">
          <ac:chgData name="Adi Levy" userId="a8761358-a268-46f9-a40e-13a812d74606" providerId="ADAL" clId="{9E591478-5489-4783-8937-444460310E68}" dt="2021-12-23T16:16:45.428" v="6813" actId="478"/>
          <ac:spMkLst>
            <pc:docMk/>
            <pc:sldMk cId="764250764" sldId="438"/>
            <ac:spMk id="21" creationId="{ACB21895-1939-4D33-BEC5-D62BA15C301B}"/>
          </ac:spMkLst>
        </pc:spChg>
        <pc:spChg chg="add del">
          <ac:chgData name="Adi Levy" userId="a8761358-a268-46f9-a40e-13a812d74606" providerId="ADAL" clId="{9E591478-5489-4783-8937-444460310E68}" dt="2021-12-23T16:16:45.428" v="6813" actId="478"/>
          <ac:spMkLst>
            <pc:docMk/>
            <pc:sldMk cId="764250764" sldId="438"/>
            <ac:spMk id="22" creationId="{FAA9AA5A-9434-4291-B455-0A400B5E0184}"/>
          </ac:spMkLst>
        </pc:spChg>
        <pc:spChg chg="add del">
          <ac:chgData name="Adi Levy" userId="a8761358-a268-46f9-a40e-13a812d74606" providerId="ADAL" clId="{9E591478-5489-4783-8937-444460310E68}" dt="2021-12-23T16:16:45.428" v="6813" actId="478"/>
          <ac:spMkLst>
            <pc:docMk/>
            <pc:sldMk cId="764250764" sldId="438"/>
            <ac:spMk id="23" creationId="{A2868988-3ABF-43B6-9B51-7F5C04287017}"/>
          </ac:spMkLst>
        </pc:spChg>
        <pc:graphicFrameChg chg="add del">
          <ac:chgData name="Adi Levy" userId="a8761358-a268-46f9-a40e-13a812d74606" providerId="ADAL" clId="{9E591478-5489-4783-8937-444460310E68}" dt="2021-12-23T16:16:45.428" v="6813" actId="478"/>
          <ac:graphicFrameMkLst>
            <pc:docMk/>
            <pc:sldMk cId="764250764" sldId="438"/>
            <ac:graphicFrameMk id="3" creationId="{6F9AAABD-1497-448F-8301-2DFD492FBC6C}"/>
          </ac:graphicFrameMkLst>
        </pc:graphicFrameChg>
        <pc:picChg chg="add del">
          <ac:chgData name="Adi Levy" userId="a8761358-a268-46f9-a40e-13a812d74606" providerId="ADAL" clId="{9E591478-5489-4783-8937-444460310E68}" dt="2021-12-23T16:16:45.428" v="6813" actId="478"/>
          <ac:picMkLst>
            <pc:docMk/>
            <pc:sldMk cId="764250764" sldId="438"/>
            <ac:picMk id="9" creationId="{A0ABC692-71EB-4EB3-B685-23683827A361}"/>
          </ac:picMkLst>
        </pc:picChg>
        <pc:picChg chg="add del">
          <ac:chgData name="Adi Levy" userId="a8761358-a268-46f9-a40e-13a812d74606" providerId="ADAL" clId="{9E591478-5489-4783-8937-444460310E68}" dt="2021-12-23T16:16:45.428" v="6813" actId="478"/>
          <ac:picMkLst>
            <pc:docMk/>
            <pc:sldMk cId="764250764" sldId="438"/>
            <ac:picMk id="11" creationId="{6AEB59BB-3995-452E-AE29-8E54698681F9}"/>
          </ac:picMkLst>
        </pc:picChg>
      </pc:sldChg>
      <pc:sldChg chg="add del">
        <pc:chgData name="Adi Levy" userId="a8761358-a268-46f9-a40e-13a812d74606" providerId="ADAL" clId="{9E591478-5489-4783-8937-444460310E68}" dt="2021-12-23T16:08:17.548" v="6747"/>
        <pc:sldMkLst>
          <pc:docMk/>
          <pc:sldMk cId="2423495246" sldId="438"/>
        </pc:sldMkLst>
      </pc:sldChg>
      <pc:sldChg chg="delSp modSp add mod ord delAnim modAnim">
        <pc:chgData name="Adi Levy" userId="a8761358-a268-46f9-a40e-13a812d74606" providerId="ADAL" clId="{9E591478-5489-4783-8937-444460310E68}" dt="2021-12-27T14:57:24.040" v="11352"/>
        <pc:sldMkLst>
          <pc:docMk/>
          <pc:sldMk cId="1276102206" sldId="439"/>
        </pc:sldMkLst>
        <pc:spChg chg="mod">
          <ac:chgData name="Adi Levy" userId="a8761358-a268-46f9-a40e-13a812d74606" providerId="ADAL" clId="{9E591478-5489-4783-8937-444460310E68}" dt="2021-12-26T17:40:04.448" v="8239" actId="20577"/>
          <ac:spMkLst>
            <pc:docMk/>
            <pc:sldMk cId="1276102206" sldId="439"/>
            <ac:spMk id="5" creationId="{B424B1D2-9264-4B62-B49A-226B576B06E3}"/>
          </ac:spMkLst>
        </pc:spChg>
        <pc:spChg chg="mod">
          <ac:chgData name="Adi Levy" userId="a8761358-a268-46f9-a40e-13a812d74606" providerId="ADAL" clId="{9E591478-5489-4783-8937-444460310E68}" dt="2021-12-26T17:39:58.923" v="8238" actId="20577"/>
          <ac:spMkLst>
            <pc:docMk/>
            <pc:sldMk cId="1276102206" sldId="439"/>
            <ac:spMk id="7" creationId="{CA7E084A-E6C1-4DEC-A8E3-4EC0CEA1FCD2}"/>
          </ac:spMkLst>
        </pc:spChg>
        <pc:spChg chg="mod">
          <ac:chgData name="Adi Levy" userId="a8761358-a268-46f9-a40e-13a812d74606" providerId="ADAL" clId="{9E591478-5489-4783-8937-444460310E68}" dt="2021-12-26T21:05:04.945" v="9578" actId="20577"/>
          <ac:spMkLst>
            <pc:docMk/>
            <pc:sldMk cId="1276102206" sldId="439"/>
            <ac:spMk id="8" creationId="{93E5AF56-988B-4CF2-8DDC-77AC1F852702}"/>
          </ac:spMkLst>
        </pc:spChg>
        <pc:spChg chg="del">
          <ac:chgData name="Adi Levy" userId="a8761358-a268-46f9-a40e-13a812d74606" providerId="ADAL" clId="{9E591478-5489-4783-8937-444460310E68}" dt="2021-12-26T17:40:10.674" v="8241" actId="478"/>
          <ac:spMkLst>
            <pc:docMk/>
            <pc:sldMk cId="1276102206" sldId="439"/>
            <ac:spMk id="11" creationId="{407DAB29-AB86-4632-B83D-173E95055ACE}"/>
          </ac:spMkLst>
        </pc:spChg>
        <pc:spChg chg="del">
          <ac:chgData name="Adi Levy" userId="a8761358-a268-46f9-a40e-13a812d74606" providerId="ADAL" clId="{9E591478-5489-4783-8937-444460310E68}" dt="2021-12-26T17:40:09.954" v="8240" actId="478"/>
          <ac:spMkLst>
            <pc:docMk/>
            <pc:sldMk cId="1276102206" sldId="439"/>
            <ac:spMk id="12" creationId="{6719410A-A269-468A-883E-C59756B9E5AC}"/>
          </ac:spMkLst>
        </pc:spChg>
        <pc:spChg chg="mod">
          <ac:chgData name="Adi Levy" userId="a8761358-a268-46f9-a40e-13a812d74606" providerId="ADAL" clId="{9E591478-5489-4783-8937-444460310E68}" dt="2021-12-26T21:05:02.210" v="9577" actId="20577"/>
          <ac:spMkLst>
            <pc:docMk/>
            <pc:sldMk cId="1276102206" sldId="439"/>
            <ac:spMk id="14" creationId="{16DE5EC7-537D-4C4A-85D4-38719BF7DA03}"/>
          </ac:spMkLst>
        </pc:spChg>
      </pc:sldChg>
      <pc:sldChg chg="addSp delSp modSp add mod modAnim">
        <pc:chgData name="Adi Levy" userId="a8761358-a268-46f9-a40e-13a812d74606" providerId="ADAL" clId="{9E591478-5489-4783-8937-444460310E68}" dt="2021-12-26T20:57:31.543" v="9408" actId="404"/>
        <pc:sldMkLst>
          <pc:docMk/>
          <pc:sldMk cId="2145726274" sldId="440"/>
        </pc:sldMkLst>
        <pc:spChg chg="add del mod">
          <ac:chgData name="Adi Levy" userId="a8761358-a268-46f9-a40e-13a812d74606" providerId="ADAL" clId="{9E591478-5489-4783-8937-444460310E68}" dt="2021-12-26T20:57:31.543" v="9408" actId="404"/>
          <ac:spMkLst>
            <pc:docMk/>
            <pc:sldMk cId="2145726274" sldId="440"/>
            <ac:spMk id="2" creationId="{6293F1AD-E1BD-40D4-9214-455EFE43851C}"/>
          </ac:spMkLst>
        </pc:spChg>
        <pc:spChg chg="add del mod">
          <ac:chgData name="Adi Levy" userId="a8761358-a268-46f9-a40e-13a812d74606" providerId="ADAL" clId="{9E591478-5489-4783-8937-444460310E68}" dt="2021-12-26T20:57:27.465" v="9405" actId="478"/>
          <ac:spMkLst>
            <pc:docMk/>
            <pc:sldMk cId="2145726274" sldId="440"/>
            <ac:spMk id="4" creationId="{C968C8E8-68E5-49B5-84F6-F84B60E69428}"/>
          </ac:spMkLst>
        </pc:spChg>
        <pc:spChg chg="mod">
          <ac:chgData name="Adi Levy" userId="a8761358-a268-46f9-a40e-13a812d74606" providerId="ADAL" clId="{9E591478-5489-4783-8937-444460310E68}" dt="2021-12-26T18:15:37.043" v="8594" actId="14100"/>
          <ac:spMkLst>
            <pc:docMk/>
            <pc:sldMk cId="2145726274" sldId="440"/>
            <ac:spMk id="12" creationId="{A87AB16E-E164-48D0-B031-7D49A06CD02D}"/>
          </ac:spMkLst>
        </pc:spChg>
        <pc:spChg chg="add del mod">
          <ac:chgData name="Adi Levy" userId="a8761358-a268-46f9-a40e-13a812d74606" providerId="ADAL" clId="{9E591478-5489-4783-8937-444460310E68}" dt="2021-12-26T20:57:26.278" v="9404"/>
          <ac:spMkLst>
            <pc:docMk/>
            <pc:sldMk cId="2145726274" sldId="440"/>
            <ac:spMk id="20" creationId="{3FF5A492-CE63-4DDA-AD45-F2120E487AB5}"/>
          </ac:spMkLst>
        </pc:spChg>
      </pc:sldChg>
      <pc:sldChg chg="addSp delSp modSp add mod modShow">
        <pc:chgData name="Adi Levy" userId="a8761358-a268-46f9-a40e-13a812d74606" providerId="ADAL" clId="{9E591478-5489-4783-8937-444460310E68}" dt="2021-12-27T13:04:00.076" v="11348" actId="729"/>
        <pc:sldMkLst>
          <pc:docMk/>
          <pc:sldMk cId="1486375359" sldId="441"/>
        </pc:sldMkLst>
        <pc:spChg chg="mod">
          <ac:chgData name="Adi Levy" userId="a8761358-a268-46f9-a40e-13a812d74606" providerId="ADAL" clId="{9E591478-5489-4783-8937-444460310E68}" dt="2021-12-27T12:25:33.921" v="11175"/>
          <ac:spMkLst>
            <pc:docMk/>
            <pc:sldMk cId="1486375359" sldId="441"/>
            <ac:spMk id="2" creationId="{727844F7-9DE2-4712-86EF-89C1A56EE9DD}"/>
          </ac:spMkLst>
        </pc:spChg>
        <pc:spChg chg="add mod">
          <ac:chgData name="Adi Levy" userId="a8761358-a268-46f9-a40e-13a812d74606" providerId="ADAL" clId="{9E591478-5489-4783-8937-444460310E68}" dt="2021-12-26T19:37:01.643" v="9357" actId="20577"/>
          <ac:spMkLst>
            <pc:docMk/>
            <pc:sldMk cId="1486375359" sldId="441"/>
            <ac:spMk id="10" creationId="{C74BFD8C-A546-45D1-A4A3-893874BAA9D6}"/>
          </ac:spMkLst>
        </pc:spChg>
        <pc:picChg chg="del">
          <ac:chgData name="Adi Levy" userId="a8761358-a268-46f9-a40e-13a812d74606" providerId="ADAL" clId="{9E591478-5489-4783-8937-444460310E68}" dt="2021-12-26T19:29:22.680" v="9006" actId="478"/>
          <ac:picMkLst>
            <pc:docMk/>
            <pc:sldMk cId="1486375359" sldId="441"/>
            <ac:picMk id="4100" creationId="{156E4300-E00F-46F3-8D03-2EEF9149BD39}"/>
          </ac:picMkLst>
        </pc:picChg>
      </pc:sldChg>
      <pc:sldChg chg="add del">
        <pc:chgData name="Adi Levy" userId="a8761358-a268-46f9-a40e-13a812d74606" providerId="ADAL" clId="{9E591478-5489-4783-8937-444460310E68}" dt="2021-12-26T23:19:33.488" v="10622" actId="2696"/>
        <pc:sldMkLst>
          <pc:docMk/>
          <pc:sldMk cId="1019976935" sldId="442"/>
        </pc:sldMkLst>
      </pc:sldChg>
      <pc:sldChg chg="addSp delSp modSp add mod ord">
        <pc:chgData name="Adi Levy" userId="a8761358-a268-46f9-a40e-13a812d74606" providerId="ADAL" clId="{9E591478-5489-4783-8937-444460310E68}" dt="2021-12-28T19:44:25.210" v="11598" actId="20577"/>
        <pc:sldMkLst>
          <pc:docMk/>
          <pc:sldMk cId="3353521317" sldId="442"/>
        </pc:sldMkLst>
        <pc:spChg chg="mod">
          <ac:chgData name="Adi Levy" userId="a8761358-a268-46f9-a40e-13a812d74606" providerId="ADAL" clId="{9E591478-5489-4783-8937-444460310E68}" dt="2021-12-28T19:44:25.210" v="11598" actId="20577"/>
          <ac:spMkLst>
            <pc:docMk/>
            <pc:sldMk cId="3353521317" sldId="442"/>
            <ac:spMk id="5" creationId="{5DE9CC9E-88A9-42CD-9DC3-52FF8AF528C5}"/>
          </ac:spMkLst>
        </pc:spChg>
        <pc:spChg chg="del">
          <ac:chgData name="Adi Levy" userId="a8761358-a268-46f9-a40e-13a812d74606" providerId="ADAL" clId="{9E591478-5489-4783-8937-444460310E68}" dt="2021-12-28T19:18:23.024" v="11571" actId="478"/>
          <ac:spMkLst>
            <pc:docMk/>
            <pc:sldMk cId="3353521317" sldId="442"/>
            <ac:spMk id="6" creationId="{6202A17D-EAFB-4974-A13D-8B6147811905}"/>
          </ac:spMkLst>
        </pc:spChg>
        <pc:spChg chg="add mod">
          <ac:chgData name="Adi Levy" userId="a8761358-a268-46f9-a40e-13a812d74606" providerId="ADAL" clId="{9E591478-5489-4783-8937-444460310E68}" dt="2021-12-28T19:18:25.687" v="11572"/>
          <ac:spMkLst>
            <pc:docMk/>
            <pc:sldMk cId="3353521317" sldId="442"/>
            <ac:spMk id="7" creationId="{80230D72-C1E0-4573-8582-1E3774760AFB}"/>
          </ac:spMkLst>
        </pc:spChg>
      </pc:sldChg>
      <pc:sldChg chg="addSp delSp modSp add mod modAnim">
        <pc:chgData name="Adi Levy" userId="a8761358-a268-46f9-a40e-13a812d74606" providerId="ADAL" clId="{9E591478-5489-4783-8937-444460310E68}" dt="2021-12-28T19:27:22.114" v="11574" actId="478"/>
        <pc:sldMkLst>
          <pc:docMk/>
          <pc:sldMk cId="3806295174" sldId="443"/>
        </pc:sldMkLst>
        <pc:spChg chg="del">
          <ac:chgData name="Adi Levy" userId="a8761358-a268-46f9-a40e-13a812d74606" providerId="ADAL" clId="{9E591478-5489-4783-8937-444460310E68}" dt="2021-12-28T19:27:22.114" v="11574" actId="478"/>
          <ac:spMkLst>
            <pc:docMk/>
            <pc:sldMk cId="3806295174" sldId="443"/>
            <ac:spMk id="7" creationId="{8D34E397-4B99-4623-A9CE-A7D90691DDDE}"/>
          </ac:spMkLst>
        </pc:spChg>
        <pc:spChg chg="add mod">
          <ac:chgData name="Adi Levy" userId="a8761358-a268-46f9-a40e-13a812d74606" providerId="ADAL" clId="{9E591478-5489-4783-8937-444460310E68}" dt="2021-12-28T19:27:21.046" v="11573"/>
          <ac:spMkLst>
            <pc:docMk/>
            <pc:sldMk cId="3806295174" sldId="443"/>
            <ac:spMk id="8" creationId="{B9C1D519-E34A-47D6-8AB9-62604ABB810E}"/>
          </ac:spMkLst>
        </pc:spChg>
      </pc:sldChg>
      <pc:sldChg chg="addSp delSp modSp add mod">
        <pc:chgData name="Adi Levy" userId="a8761358-a268-46f9-a40e-13a812d74606" providerId="ADAL" clId="{9E591478-5489-4783-8937-444460310E68}" dt="2021-12-28T19:27:24.712" v="11576" actId="478"/>
        <pc:sldMkLst>
          <pc:docMk/>
          <pc:sldMk cId="1447462173" sldId="444"/>
        </pc:sldMkLst>
        <pc:spChg chg="del">
          <ac:chgData name="Adi Levy" userId="a8761358-a268-46f9-a40e-13a812d74606" providerId="ADAL" clId="{9E591478-5489-4783-8937-444460310E68}" dt="2021-12-28T19:27:24.712" v="11576" actId="478"/>
          <ac:spMkLst>
            <pc:docMk/>
            <pc:sldMk cId="1447462173" sldId="444"/>
            <ac:spMk id="7" creationId="{8D34E397-4B99-4623-A9CE-A7D90691DDDE}"/>
          </ac:spMkLst>
        </pc:spChg>
        <pc:spChg chg="add mod">
          <ac:chgData name="Adi Levy" userId="a8761358-a268-46f9-a40e-13a812d74606" providerId="ADAL" clId="{9E591478-5489-4783-8937-444460310E68}" dt="2021-12-28T19:27:23.756" v="11575"/>
          <ac:spMkLst>
            <pc:docMk/>
            <pc:sldMk cId="1447462173" sldId="444"/>
            <ac:spMk id="16" creationId="{5817C82C-2497-4F09-92E2-C65007EB2485}"/>
          </ac:spMkLst>
        </pc:spChg>
      </pc:sldChg>
      <pc:sldChg chg="addSp delSp modSp add mod modAnim">
        <pc:chgData name="Adi Levy" userId="a8761358-a268-46f9-a40e-13a812d74606" providerId="ADAL" clId="{9E591478-5489-4783-8937-444460310E68}" dt="2021-12-28T19:27:28.267" v="11578" actId="478"/>
        <pc:sldMkLst>
          <pc:docMk/>
          <pc:sldMk cId="2960969339" sldId="445"/>
        </pc:sldMkLst>
        <pc:spChg chg="del">
          <ac:chgData name="Adi Levy" userId="a8761358-a268-46f9-a40e-13a812d74606" providerId="ADAL" clId="{9E591478-5489-4783-8937-444460310E68}" dt="2021-12-28T19:27:28.267" v="11578" actId="478"/>
          <ac:spMkLst>
            <pc:docMk/>
            <pc:sldMk cId="2960969339" sldId="445"/>
            <ac:spMk id="7" creationId="{8D34E397-4B99-4623-A9CE-A7D90691DDDE}"/>
          </ac:spMkLst>
        </pc:spChg>
        <pc:spChg chg="add mod">
          <ac:chgData name="Adi Levy" userId="a8761358-a268-46f9-a40e-13a812d74606" providerId="ADAL" clId="{9E591478-5489-4783-8937-444460310E68}" dt="2021-12-28T19:27:27.118" v="11577"/>
          <ac:spMkLst>
            <pc:docMk/>
            <pc:sldMk cId="2960969339" sldId="445"/>
            <ac:spMk id="9" creationId="{DC43EE5B-91D7-48A1-9F4C-7C2083C13F9D}"/>
          </ac:spMkLst>
        </pc:spChg>
      </pc:sldChg>
      <pc:sldChg chg="addSp delSp modSp add mod">
        <pc:chgData name="Adi Levy" userId="a8761358-a268-46f9-a40e-13a812d74606" providerId="ADAL" clId="{9E591478-5489-4783-8937-444460310E68}" dt="2021-12-28T19:27:32.102" v="11580" actId="478"/>
        <pc:sldMkLst>
          <pc:docMk/>
          <pc:sldMk cId="3814431857" sldId="446"/>
        </pc:sldMkLst>
        <pc:spChg chg="del">
          <ac:chgData name="Adi Levy" userId="a8761358-a268-46f9-a40e-13a812d74606" providerId="ADAL" clId="{9E591478-5489-4783-8937-444460310E68}" dt="2021-12-28T19:27:32.102" v="11580" actId="478"/>
          <ac:spMkLst>
            <pc:docMk/>
            <pc:sldMk cId="3814431857" sldId="446"/>
            <ac:spMk id="7" creationId="{8D34E397-4B99-4623-A9CE-A7D90691DDDE}"/>
          </ac:spMkLst>
        </pc:spChg>
        <pc:spChg chg="add mod">
          <ac:chgData name="Adi Levy" userId="a8761358-a268-46f9-a40e-13a812d74606" providerId="ADAL" clId="{9E591478-5489-4783-8937-444460310E68}" dt="2021-12-28T19:27:31.104" v="11579"/>
          <ac:spMkLst>
            <pc:docMk/>
            <pc:sldMk cId="3814431857" sldId="446"/>
            <ac:spMk id="8" creationId="{50020BF6-774D-4CA3-97FC-B132942E1A5C}"/>
          </ac:spMkLst>
        </pc:spChg>
      </pc:sldChg>
      <pc:sldChg chg="modSp add mod ord modAnim">
        <pc:chgData name="Adi Levy" userId="a8761358-a268-46f9-a40e-13a812d74606" providerId="ADAL" clId="{9E591478-5489-4783-8937-444460310E68}" dt="2021-12-27T13:03:38.462" v="11344"/>
        <pc:sldMkLst>
          <pc:docMk/>
          <pc:sldMk cId="4292730646" sldId="447"/>
        </pc:sldMkLst>
        <pc:spChg chg="mod">
          <ac:chgData name="Adi Levy" userId="a8761358-a268-46f9-a40e-13a812d74606" providerId="ADAL" clId="{9E591478-5489-4783-8937-444460310E68}" dt="2021-12-27T13:03:03.914" v="11335" actId="27107"/>
          <ac:spMkLst>
            <pc:docMk/>
            <pc:sldMk cId="4292730646" sldId="447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7T13:02:37.263" v="11332" actId="12"/>
          <ac:spMkLst>
            <pc:docMk/>
            <pc:sldMk cId="4292730646" sldId="447"/>
            <ac:spMk id="6" creationId="{F7FE7EB5-0044-4F90-BA9B-FBCBB32773DA}"/>
          </ac:spMkLst>
        </pc:spChg>
      </pc:sldChg>
      <pc:sldChg chg="addSp delSp modSp add mod addAnim delAnim">
        <pc:chgData name="Adi Levy" userId="a8761358-a268-46f9-a40e-13a812d74606" providerId="ADAL" clId="{9E591478-5489-4783-8937-444460310E68}" dt="2021-12-31T10:32:56.734" v="11644" actId="478"/>
        <pc:sldMkLst>
          <pc:docMk/>
          <pc:sldMk cId="106774459" sldId="448"/>
        </pc:sldMkLst>
        <pc:spChg chg="add del mod">
          <ac:chgData name="Adi Levy" userId="a8761358-a268-46f9-a40e-13a812d74606" providerId="ADAL" clId="{9E591478-5489-4783-8937-444460310E68}" dt="2021-12-31T10:32:50.408" v="11630" actId="11529"/>
          <ac:spMkLst>
            <pc:docMk/>
            <pc:sldMk cId="106774459" sldId="448"/>
            <ac:spMk id="3" creationId="{D974D9E0-6C8D-4C9C-98FD-6BE62E186537}"/>
          </ac:spMkLst>
        </pc:spChg>
        <pc:spChg chg="add del">
          <ac:chgData name="Adi Levy" userId="a8761358-a268-46f9-a40e-13a812d74606" providerId="ADAL" clId="{9E591478-5489-4783-8937-444460310E68}" dt="2021-12-31T10:32:56.734" v="11644" actId="478"/>
          <ac:spMkLst>
            <pc:docMk/>
            <pc:sldMk cId="106774459" sldId="448"/>
            <ac:spMk id="4" creationId="{DA17B13A-BCB0-43D5-A048-83BF95D3976C}"/>
          </ac:spMkLst>
        </pc:spChg>
        <pc:spChg chg="add del">
          <ac:chgData name="Adi Levy" userId="a8761358-a268-46f9-a40e-13a812d74606" providerId="ADAL" clId="{9E591478-5489-4783-8937-444460310E68}" dt="2021-12-31T10:32:56.734" v="11644" actId="478"/>
          <ac:spMkLst>
            <pc:docMk/>
            <pc:sldMk cId="106774459" sldId="448"/>
            <ac:spMk id="5" creationId="{F54865F2-0BD5-493B-A24C-7F19D4BC6C9C}"/>
          </ac:spMkLst>
        </pc:spChg>
        <pc:spChg chg="add del">
          <ac:chgData name="Adi Levy" userId="a8761358-a268-46f9-a40e-13a812d74606" providerId="ADAL" clId="{9E591478-5489-4783-8937-444460310E68}" dt="2021-12-31T10:32:56.734" v="11644" actId="478"/>
          <ac:spMkLst>
            <pc:docMk/>
            <pc:sldMk cId="106774459" sldId="448"/>
            <ac:spMk id="12" creationId="{76BD8F0D-E698-42FD-A98E-8CEB7B2BD2EB}"/>
          </ac:spMkLst>
        </pc:spChg>
        <pc:spChg chg="add del">
          <ac:chgData name="Adi Levy" userId="a8761358-a268-46f9-a40e-13a812d74606" providerId="ADAL" clId="{9E591478-5489-4783-8937-444460310E68}" dt="2021-12-31T10:32:56.734" v="11644" actId="478"/>
          <ac:spMkLst>
            <pc:docMk/>
            <pc:sldMk cId="106774459" sldId="448"/>
            <ac:spMk id="13" creationId="{86319013-0910-4E23-9A9E-5DA103D6F2D8}"/>
          </ac:spMkLst>
        </pc:spChg>
        <pc:spChg chg="add del">
          <ac:chgData name="Adi Levy" userId="a8761358-a268-46f9-a40e-13a812d74606" providerId="ADAL" clId="{9E591478-5489-4783-8937-444460310E68}" dt="2021-12-31T10:32:56.734" v="11644" actId="478"/>
          <ac:spMkLst>
            <pc:docMk/>
            <pc:sldMk cId="106774459" sldId="448"/>
            <ac:spMk id="14" creationId="{8C62ADA0-E075-4B72-A0F0-905380CEF653}"/>
          </ac:spMkLst>
        </pc:spChg>
        <pc:spChg chg="add del">
          <ac:chgData name="Adi Levy" userId="a8761358-a268-46f9-a40e-13a812d74606" providerId="ADAL" clId="{9E591478-5489-4783-8937-444460310E68}" dt="2021-12-31T10:32:56.734" v="11644" actId="478"/>
          <ac:spMkLst>
            <pc:docMk/>
            <pc:sldMk cId="106774459" sldId="448"/>
            <ac:spMk id="15" creationId="{325BFEC9-DC48-42CC-A63C-07C69E618EBF}"/>
          </ac:spMkLst>
        </pc:spChg>
        <pc:grpChg chg="add mod">
          <ac:chgData name="Adi Levy" userId="a8761358-a268-46f9-a40e-13a812d74606" providerId="ADAL" clId="{9E591478-5489-4783-8937-444460310E68}" dt="2021-12-31T10:32:49.612" v="11626" actId="164"/>
          <ac:grpSpMkLst>
            <pc:docMk/>
            <pc:sldMk cId="106774459" sldId="448"/>
            <ac:grpSpMk id="7" creationId="{95653852-A77F-4A18-A069-ECFD6F467FE8}"/>
          </ac:grpSpMkLst>
        </pc:grpChg>
        <pc:picChg chg="mod modCrop">
          <ac:chgData name="Adi Levy" userId="a8761358-a268-46f9-a40e-13a812d74606" providerId="ADAL" clId="{9E591478-5489-4783-8937-444460310E68}" dt="2021-12-31T10:32:54.072" v="11642" actId="732"/>
          <ac:picMkLst>
            <pc:docMk/>
            <pc:sldMk cId="106774459" sldId="448"/>
            <ac:picMk id="8" creationId="{F942D226-9FC5-4844-9610-4F8EBF581F0B}"/>
          </ac:picMkLst>
        </pc:picChg>
        <pc:picChg chg="add del mod">
          <ac:chgData name="Adi Levy" userId="a8761358-a268-46f9-a40e-13a812d74606" providerId="ADAL" clId="{9E591478-5489-4783-8937-444460310E68}" dt="2021-12-31T10:32:52.877" v="11638"/>
          <ac:picMkLst>
            <pc:docMk/>
            <pc:sldMk cId="106774459" sldId="448"/>
            <ac:picMk id="11" creationId="{55FFAFDB-09C8-4128-B570-A5A906EE3105}"/>
          </ac:picMkLst>
        </pc:picChg>
      </pc:sldChg>
      <pc:sldMasterChg chg="modSldLayout">
        <pc:chgData name="Adi Levy" userId="a8761358-a268-46f9-a40e-13a812d74606" providerId="ADAL" clId="{9E591478-5489-4783-8937-444460310E68}" dt="2021-12-23T20:43:21.636" v="7471" actId="1035"/>
        <pc:sldMasterMkLst>
          <pc:docMk/>
          <pc:sldMasterMk cId="152409852" sldId="2147483696"/>
        </pc:sldMasterMkLst>
        <pc:sldLayoutChg chg="modSp mod">
          <pc:chgData name="Adi Levy" userId="a8761358-a268-46f9-a40e-13a812d74606" providerId="ADAL" clId="{9E591478-5489-4783-8937-444460310E68}" dt="2021-12-23T20:43:21.636" v="7471" actId="1035"/>
          <pc:sldLayoutMkLst>
            <pc:docMk/>
            <pc:sldMasterMk cId="152409852" sldId="2147483696"/>
            <pc:sldLayoutMk cId="2737251290" sldId="2147483699"/>
          </pc:sldLayoutMkLst>
          <pc:spChg chg="mod">
            <ac:chgData name="Adi Levy" userId="a8761358-a268-46f9-a40e-13a812d74606" providerId="ADAL" clId="{9E591478-5489-4783-8937-444460310E68}" dt="2021-12-23T20:43:21.636" v="7471" actId="1035"/>
            <ac:spMkLst>
              <pc:docMk/>
              <pc:sldMasterMk cId="152409852" sldId="2147483696"/>
              <pc:sldLayoutMk cId="2737251290" sldId="2147483699"/>
              <ac:spMk id="25" creationId="{60C01F88-B195-4D51-974E-A36F45E085DE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4707C-BADF-4FE3-A6CF-D06AA7E3A9A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57499-A061-42CA-8C57-3975CF0E652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73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0629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75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0348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76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7115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77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9642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78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405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79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2686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8205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0613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56436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9450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8587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5847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1795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1085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40529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07516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06298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90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4750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91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33370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92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2114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93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70508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94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04593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88056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96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31848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98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0098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99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2813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6375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57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7475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61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0617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62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5009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63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5831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64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772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3654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019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657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6844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9637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0654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4393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1581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588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86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4AE6386B-73B8-49F9-BAD7-483FDF3BFF37}"/>
              </a:ext>
            </a:extLst>
          </p:cNvPr>
          <p:cNvSpPr/>
          <p:nvPr userDrawn="1"/>
        </p:nvSpPr>
        <p:spPr>
          <a:xfrm>
            <a:off x="10143197" y="2343930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project introduction</a:t>
            </a:r>
            <a:endParaRPr lang="en-IL" sz="1400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60C01F88-B195-4D51-974E-A36F45E085DE}"/>
              </a:ext>
            </a:extLst>
          </p:cNvPr>
          <p:cNvSpPr/>
          <p:nvPr userDrawn="1"/>
        </p:nvSpPr>
        <p:spPr>
          <a:xfrm>
            <a:off x="10370131" y="1839213"/>
            <a:ext cx="14975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GPC_4T</a:t>
            </a:r>
          </a:p>
        </p:txBody>
      </p:sp>
      <p:sp>
        <p:nvSpPr>
          <p:cNvPr id="26" name="Rectangle: Rounded Corners 10">
            <a:extLst>
              <a:ext uri="{FF2B5EF4-FFF2-40B4-BE49-F238E27FC236}">
                <a16:creationId xmlns:a16="http://schemas.microsoft.com/office/drawing/2014/main" id="{9D62CFBB-6F3D-4983-8CB4-1CB5525F0E2B}"/>
              </a:ext>
            </a:extLst>
          </p:cNvPr>
          <p:cNvSpPr/>
          <p:nvPr userDrawn="1"/>
        </p:nvSpPr>
        <p:spPr>
          <a:xfrm>
            <a:off x="10143197" y="2985022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HAS</a:t>
            </a:r>
            <a:endParaRPr lang="en-IL" sz="1400"/>
          </a:p>
        </p:txBody>
      </p:sp>
      <p:sp>
        <p:nvSpPr>
          <p:cNvPr id="27" name="Rectangle: Rounded Corners 10">
            <a:extLst>
              <a:ext uri="{FF2B5EF4-FFF2-40B4-BE49-F238E27FC236}">
                <a16:creationId xmlns:a16="http://schemas.microsoft.com/office/drawing/2014/main" id="{D99C296F-763D-4191-A20A-E6BF5AE5A7D8}"/>
              </a:ext>
            </a:extLst>
          </p:cNvPr>
          <p:cNvSpPr/>
          <p:nvPr userDrawn="1"/>
        </p:nvSpPr>
        <p:spPr>
          <a:xfrm>
            <a:off x="10143197" y="3626114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MAS</a:t>
            </a:r>
            <a:endParaRPr lang="en-IL" sz="1400"/>
          </a:p>
        </p:txBody>
      </p:sp>
      <p:sp>
        <p:nvSpPr>
          <p:cNvPr id="28" name="Rectangle: Rounded Corners 10">
            <a:extLst>
              <a:ext uri="{FF2B5EF4-FFF2-40B4-BE49-F238E27FC236}">
                <a16:creationId xmlns:a16="http://schemas.microsoft.com/office/drawing/2014/main" id="{CAC90618-C7C4-4CE3-AA07-247D941AA675}"/>
              </a:ext>
            </a:extLst>
          </p:cNvPr>
          <p:cNvSpPr/>
          <p:nvPr userDrawn="1"/>
        </p:nvSpPr>
        <p:spPr>
          <a:xfrm>
            <a:off x="10143197" y="4267206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Validation Plan</a:t>
            </a:r>
            <a:endParaRPr lang="en-IL" sz="1400"/>
          </a:p>
        </p:txBody>
      </p:sp>
      <p:sp>
        <p:nvSpPr>
          <p:cNvPr id="29" name="Rectangle: Rounded Corners 10">
            <a:extLst>
              <a:ext uri="{FF2B5EF4-FFF2-40B4-BE49-F238E27FC236}">
                <a16:creationId xmlns:a16="http://schemas.microsoft.com/office/drawing/2014/main" id="{EFF1758C-A892-4FA2-B4D0-743A0D4A6D65}"/>
              </a:ext>
            </a:extLst>
          </p:cNvPr>
          <p:cNvSpPr/>
          <p:nvPr userDrawn="1"/>
        </p:nvSpPr>
        <p:spPr>
          <a:xfrm>
            <a:off x="10143197" y="4908298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Development &amp; Methodologies</a:t>
            </a:r>
            <a:endParaRPr lang="en-IL" sz="1400"/>
          </a:p>
        </p:txBody>
      </p:sp>
    </p:spTree>
    <p:extLst>
      <p:ext uri="{BB962C8B-B14F-4D97-AF65-F5344CB8AC3E}">
        <p14:creationId xmlns:p14="http://schemas.microsoft.com/office/powerpoint/2010/main" val="273725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5DEBB1-CBC9-4EDC-97CF-C22C9F77B4DE}"/>
              </a:ext>
            </a:extLst>
          </p:cNvPr>
          <p:cNvSpPr/>
          <p:nvPr userDrawn="1"/>
        </p:nvSpPr>
        <p:spPr>
          <a:xfrm>
            <a:off x="10143197" y="2343930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project introduction</a:t>
            </a:r>
            <a:endParaRPr lang="en-IL" sz="1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EBD08F-2892-437A-9A2F-22D60EA00753}"/>
              </a:ext>
            </a:extLst>
          </p:cNvPr>
          <p:cNvSpPr/>
          <p:nvPr userDrawn="1"/>
        </p:nvSpPr>
        <p:spPr>
          <a:xfrm>
            <a:off x="10370130" y="1834967"/>
            <a:ext cx="14975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GPC_4T</a:t>
            </a:r>
          </a:p>
        </p:txBody>
      </p:sp>
      <p:sp>
        <p:nvSpPr>
          <p:cNvPr id="22" name="Rectangle: Rounded Corners 10">
            <a:extLst>
              <a:ext uri="{FF2B5EF4-FFF2-40B4-BE49-F238E27FC236}">
                <a16:creationId xmlns:a16="http://schemas.microsoft.com/office/drawing/2014/main" id="{3FE29B9E-065F-4298-A362-AF13DD54DB7E}"/>
              </a:ext>
            </a:extLst>
          </p:cNvPr>
          <p:cNvSpPr/>
          <p:nvPr userDrawn="1"/>
        </p:nvSpPr>
        <p:spPr>
          <a:xfrm>
            <a:off x="10143197" y="2985022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HAS</a:t>
            </a:r>
            <a:endParaRPr lang="en-IL" sz="1400"/>
          </a:p>
        </p:txBody>
      </p: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84A2AC1E-82E5-4827-9A0A-A38680D8828E}"/>
              </a:ext>
            </a:extLst>
          </p:cNvPr>
          <p:cNvSpPr/>
          <p:nvPr userDrawn="1"/>
        </p:nvSpPr>
        <p:spPr>
          <a:xfrm>
            <a:off x="10143197" y="3626114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MAS</a:t>
            </a:r>
            <a:endParaRPr lang="en-IL" sz="1400"/>
          </a:p>
        </p:txBody>
      </p:sp>
      <p:sp>
        <p:nvSpPr>
          <p:cNvPr id="27" name="Rectangle: Rounded Corners 10">
            <a:extLst>
              <a:ext uri="{FF2B5EF4-FFF2-40B4-BE49-F238E27FC236}">
                <a16:creationId xmlns:a16="http://schemas.microsoft.com/office/drawing/2014/main" id="{DC8967CB-D09C-4AC5-99AB-95829C9BA5AA}"/>
              </a:ext>
            </a:extLst>
          </p:cNvPr>
          <p:cNvSpPr/>
          <p:nvPr userDrawn="1"/>
        </p:nvSpPr>
        <p:spPr>
          <a:xfrm>
            <a:off x="10143197" y="4267206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Validation Plan</a:t>
            </a:r>
            <a:endParaRPr lang="en-IL" sz="1400"/>
          </a:p>
        </p:txBody>
      </p:sp>
      <p:sp>
        <p:nvSpPr>
          <p:cNvPr id="28" name="Rectangle: Rounded Corners 10">
            <a:extLst>
              <a:ext uri="{FF2B5EF4-FFF2-40B4-BE49-F238E27FC236}">
                <a16:creationId xmlns:a16="http://schemas.microsoft.com/office/drawing/2014/main" id="{A96AEE2C-678E-44B3-9B7B-72E91B9DA20F}"/>
              </a:ext>
            </a:extLst>
          </p:cNvPr>
          <p:cNvSpPr/>
          <p:nvPr userDrawn="1"/>
        </p:nvSpPr>
        <p:spPr>
          <a:xfrm>
            <a:off x="10143197" y="4908298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Development &amp; Methodologies</a:t>
            </a:r>
            <a:endParaRPr lang="en-IL" sz="1400"/>
          </a:p>
        </p:txBody>
      </p:sp>
    </p:spTree>
    <p:extLst>
      <p:ext uri="{BB962C8B-B14F-4D97-AF65-F5344CB8AC3E}">
        <p14:creationId xmlns:p14="http://schemas.microsoft.com/office/powerpoint/2010/main" val="289458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17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34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407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950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01/01/2022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772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409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iscv.org/wp-content/uploads/2017/05/riscv-spec-v2.2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5F25-75E7-4160-A081-3AF8E83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GPC_4T</a:t>
            </a:r>
            <a:br>
              <a:rPr lang="en-US"/>
            </a:br>
            <a:r>
              <a:rPr lang="en-US" sz="4000"/>
              <a:t>General Purpose Compute Unit with 4 Hardware Threads</a:t>
            </a:r>
            <a:br>
              <a:rPr lang="en-US"/>
            </a:b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3B14F-F9EC-483C-BB64-54058A899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51258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en-US" cap="none">
                <a:solidFill>
                  <a:schemeClr val="tx1"/>
                </a:solidFill>
              </a:rPr>
              <a:t>Adi Levy	</a:t>
            </a:r>
          </a:p>
          <a:p>
            <a:r>
              <a:rPr lang="en-US" cap="none">
                <a:solidFill>
                  <a:schemeClr val="tx1"/>
                </a:solidFill>
              </a:rPr>
              <a:t>Saar Kadosh</a:t>
            </a:r>
          </a:p>
          <a:p>
            <a:endParaRPr lang="en-US" cap="none">
              <a:solidFill>
                <a:schemeClr val="tx1"/>
              </a:solidFill>
            </a:endParaRPr>
          </a:p>
          <a:p>
            <a:r>
              <a:rPr lang="en-US" cap="none">
                <a:solidFill>
                  <a:schemeClr val="tx1"/>
                </a:solidFill>
              </a:rPr>
              <a:t>Adviser: Amichai Ben-David (Intel)</a:t>
            </a:r>
          </a:p>
          <a:p>
            <a:endParaRPr lang="en-US" cap="none">
              <a:solidFill>
                <a:schemeClr val="tx1"/>
              </a:solidFill>
            </a:endParaRPr>
          </a:p>
          <a:p>
            <a:endParaRPr lang="en-IL" cap="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RISC – V 32i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818958" y="1578263"/>
            <a:ext cx="7475955" cy="461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/>
              <a:t>an open-source base-integer instruction set architecture (ISA)</a:t>
            </a:r>
          </a:p>
          <a:p>
            <a:r>
              <a:rPr lang="en-US" sz="1600"/>
              <a:t>RISC V assembly commands encoded to 32-bit </a:t>
            </a:r>
          </a:p>
          <a:p>
            <a:r>
              <a:rPr lang="en-US" sz="1600"/>
              <a:t>5 types of 32 bits encoded commands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/>
          </a:p>
          <a:p>
            <a:r>
              <a:rPr lang="en-US" sz="1600"/>
              <a:t>RISC V32i commands can be found </a:t>
            </a:r>
            <a:r>
              <a:rPr lang="en-US" sz="1600">
                <a:hlinkClick r:id="rId2"/>
              </a:rPr>
              <a:t>here</a:t>
            </a:r>
            <a:endParaRPr lang="en-US" sz="1600"/>
          </a:p>
          <a:p>
            <a:r>
              <a:rPr lang="en-US" sz="1600"/>
              <a:t>RV32I support only integer based. Gpc_4T does not support RISC-V 32M which support multiplication command or RISC V-32F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/>
          </a:p>
          <a:p>
            <a:endParaRPr lang="en-IL" sz="160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E60E7CB-BF77-4BE0-8B3D-7F9AD4CA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41" y="2790795"/>
            <a:ext cx="5821986" cy="1276409"/>
          </a:xfrm>
          <a:prstGeom prst="rect">
            <a:avLst/>
          </a:prstGeom>
        </p:spPr>
      </p:pic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7A4675E7-E837-4CB7-969B-6E592AA22A3A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218" name="Picture 2" descr="RISC-V International Open House - RISC-V International">
            <a:extLst>
              <a:ext uri="{FF2B5EF4-FFF2-40B4-BE49-F238E27FC236}">
                <a16:creationId xmlns:a16="http://schemas.microsoft.com/office/drawing/2014/main" id="{CC4D8D2C-6BD3-437A-AC80-D0074E7AC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337" y="109081"/>
            <a:ext cx="1621194" cy="162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4D0926F0-F245-42F4-BB30-161B7F0041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05"/>
          <a:stretch/>
        </p:blipFill>
        <p:spPr>
          <a:xfrm>
            <a:off x="4149239" y="1022174"/>
            <a:ext cx="4157550" cy="4813652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EE6D0722-4D8F-4A38-BEB1-71CFDC02F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0026" y="1723484"/>
            <a:ext cx="2374933" cy="410799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Connector: Elbow 16">
            <a:extLst>
              <a:ext uri="{FF2B5EF4-FFF2-40B4-BE49-F238E27FC236}">
                <a16:creationId xmlns:a16="http://schemas.microsoft.com/office/drawing/2014/main" id="{2DC7B704-32C9-45BD-A1DA-A6170F2FCDF7}"/>
              </a:ext>
            </a:extLst>
          </p:cNvPr>
          <p:cNvCxnSpPr>
            <a:cxnSpLocks/>
            <a:endCxn id="11" idx="0"/>
          </p:cNvCxnSpPr>
          <p:nvPr/>
        </p:nvCxnSpPr>
        <p:spPr>
          <a:xfrm flipV="1">
            <a:off x="2383231" y="1022174"/>
            <a:ext cx="3844783" cy="1158686"/>
          </a:xfrm>
          <a:prstGeom prst="bentConnector4">
            <a:avLst>
              <a:gd name="adj1" fmla="val 41794"/>
              <a:gd name="adj2" fmla="val 1252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w To Ask Questions Effectively. When we have a question, our first… | by  Soundarya Balasubramani | Agile Insider | Medium">
            <a:extLst>
              <a:ext uri="{FF2B5EF4-FFF2-40B4-BE49-F238E27FC236}">
                <a16:creationId xmlns:a16="http://schemas.microsoft.com/office/drawing/2014/main" id="{05D71D67-664A-441B-8744-249574167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t="8560" r="24002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6F2CC-E73A-4863-A99C-579BFC9F0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681" y="2063621"/>
            <a:ext cx="8825658" cy="3329581"/>
          </a:xfrm>
        </p:spPr>
        <p:txBody>
          <a:bodyPr>
            <a:normAutofit/>
          </a:bodyPr>
          <a:lstStyle/>
          <a:p>
            <a:r>
              <a:rPr lang="en-US"/>
              <a:t>Question?</a:t>
            </a:r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3908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Multithreading</a:t>
            </a:r>
            <a:endParaRPr lang="en-IL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60294" y="1597892"/>
            <a:ext cx="9404723" cy="363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/>
              <a:t>Multithreading – Fine Grain Multithreading</a:t>
            </a:r>
            <a:endParaRPr lang="en-IL" sz="320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132D0DF-2078-44D2-8830-75A95878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83" y="2583442"/>
            <a:ext cx="6258798" cy="1343212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451C53A8-7B24-4E10-89C7-2963EF813200}"/>
              </a:ext>
            </a:extLst>
          </p:cNvPr>
          <p:cNvSpPr txBox="1">
            <a:spLocks/>
          </p:cNvSpPr>
          <p:nvPr/>
        </p:nvSpPr>
        <p:spPr>
          <a:xfrm>
            <a:off x="646110" y="4145340"/>
            <a:ext cx="9404723" cy="363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/>
              <a:t>Cyclic order. 1 thread per cycle – single scalar</a:t>
            </a:r>
            <a:endParaRPr lang="en-IL" sz="320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00525CE-36FB-498E-B702-3D6FC1887AC1}"/>
              </a:ext>
            </a:extLst>
          </p:cNvPr>
          <p:cNvSpPr txBox="1">
            <a:spLocks/>
          </p:cNvSpPr>
          <p:nvPr/>
        </p:nvSpPr>
        <p:spPr>
          <a:xfrm>
            <a:off x="106392" y="6405282"/>
            <a:ext cx="9404723" cy="48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400"/>
              <a:t>©Image from Prof. Freddy </a:t>
            </a:r>
            <a:r>
              <a:rPr lang="en-US" sz="1400" err="1"/>
              <a:t>Gabbay’s</a:t>
            </a:r>
            <a:r>
              <a:rPr lang="en-US" sz="1400"/>
              <a:t> lectures on computer architectures</a:t>
            </a:r>
            <a:endParaRPr lang="en-IL" sz="1400"/>
          </a:p>
        </p:txBody>
      </p:sp>
    </p:spTree>
    <p:extLst>
      <p:ext uri="{BB962C8B-B14F-4D97-AF65-F5344CB8AC3E}">
        <p14:creationId xmlns:p14="http://schemas.microsoft.com/office/powerpoint/2010/main" val="283609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Multithreading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818959" y="1578263"/>
            <a:ext cx="7031950" cy="461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/>
              <a:t>No Data hazards</a:t>
            </a: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br>
              <a:rPr lang="en-US" sz="1600"/>
            </a:br>
            <a:endParaRPr lang="en-US" sz="1600"/>
          </a:p>
          <a:p>
            <a:r>
              <a:rPr lang="en-US" sz="1600"/>
              <a:t>Each thread has is own PC and registers</a:t>
            </a:r>
          </a:p>
          <a:p>
            <a:r>
              <a:rPr lang="en-US" sz="1600"/>
              <a:t>Each thread has its own stack base address in data memory</a:t>
            </a:r>
          </a:p>
          <a:p>
            <a:r>
              <a:rPr lang="en-US" sz="1600"/>
              <a:t>All threads share resources</a:t>
            </a:r>
            <a:br>
              <a:rPr lang="en-US" sz="1600"/>
            </a:br>
            <a:br>
              <a:rPr lang="en-US" sz="1600"/>
            </a:br>
            <a:endParaRPr lang="en-US" sz="1600"/>
          </a:p>
          <a:p>
            <a:endParaRPr lang="en-IL" sz="1600"/>
          </a:p>
        </p:txBody>
      </p:sp>
      <p:pic>
        <p:nvPicPr>
          <p:cNvPr id="6" name="תמונה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106CD48-4B74-4E95-BDCE-FE92B065D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48" y="2105668"/>
            <a:ext cx="5616575" cy="1746250"/>
          </a:xfrm>
          <a:prstGeom prst="rect">
            <a:avLst/>
          </a:prstGeom>
        </p:spPr>
      </p:pic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2E95D83B-7312-4EFA-A566-8627F8C0EB04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1DFCD5C-D456-4D1C-9F92-ACE895B961CD}"/>
              </a:ext>
            </a:extLst>
          </p:cNvPr>
          <p:cNvSpPr txBox="1">
            <a:spLocks/>
          </p:cNvSpPr>
          <p:nvPr/>
        </p:nvSpPr>
        <p:spPr>
          <a:xfrm>
            <a:off x="106392" y="6405282"/>
            <a:ext cx="9404723" cy="48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400"/>
              <a:t>©Image from Prof. Freddy </a:t>
            </a:r>
            <a:r>
              <a:rPr lang="en-US" sz="1400" err="1"/>
              <a:t>Gabbay’s</a:t>
            </a:r>
            <a:r>
              <a:rPr lang="en-US" sz="1400"/>
              <a:t> lectures on computer architectures</a:t>
            </a:r>
            <a:endParaRPr lang="en-IL" sz="1400"/>
          </a:p>
        </p:txBody>
      </p:sp>
    </p:spTree>
    <p:extLst>
      <p:ext uri="{BB962C8B-B14F-4D97-AF65-F5344CB8AC3E}">
        <p14:creationId xmlns:p14="http://schemas.microsoft.com/office/powerpoint/2010/main" val="265325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Pipeline </a:t>
            </a:r>
            <a:endParaRPr lang="en-IL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60296" y="1993900"/>
            <a:ext cx="6152186" cy="408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/>
              <a:t>In – Order Pipeline with 5 stages: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Fetch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Decode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Execute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Memory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Write-Back</a:t>
            </a:r>
          </a:p>
          <a:p>
            <a:pPr marL="0" indent="0">
              <a:buNone/>
            </a:pPr>
            <a:r>
              <a:rPr lang="en-US" sz="2000"/>
              <a:t>IPC = 1</a:t>
            </a:r>
            <a:br>
              <a:rPr lang="en-US" sz="2000"/>
            </a:br>
            <a:r>
              <a:rPr lang="en-US" sz="2000"/>
              <a:t>IPC/Thread = 1/4</a:t>
            </a:r>
            <a:endParaRPr lang="en-IL" sz="200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B7F09FBA-A759-4DAB-BF5D-609D21C433E9}"/>
              </a:ext>
            </a:extLst>
          </p:cNvPr>
          <p:cNvSpPr/>
          <p:nvPr/>
        </p:nvSpPr>
        <p:spPr>
          <a:xfrm>
            <a:off x="4036389" y="2844801"/>
            <a:ext cx="5486400" cy="2399003"/>
          </a:xfrm>
          <a:custGeom>
            <a:avLst/>
            <a:gdLst>
              <a:gd name="connsiteX0" fmla="*/ 0 w 5486400"/>
              <a:gd name="connsiteY0" fmla="*/ 0 h 2399003"/>
              <a:gd name="connsiteX1" fmla="*/ 795528 w 5486400"/>
              <a:gd name="connsiteY1" fmla="*/ 0 h 2399003"/>
              <a:gd name="connsiteX2" fmla="*/ 1426464 w 5486400"/>
              <a:gd name="connsiteY2" fmla="*/ 0 h 2399003"/>
              <a:gd name="connsiteX3" fmla="*/ 2167128 w 5486400"/>
              <a:gd name="connsiteY3" fmla="*/ 0 h 2399003"/>
              <a:gd name="connsiteX4" fmla="*/ 2688336 w 5486400"/>
              <a:gd name="connsiteY4" fmla="*/ 0 h 2399003"/>
              <a:gd name="connsiteX5" fmla="*/ 3483864 w 5486400"/>
              <a:gd name="connsiteY5" fmla="*/ 0 h 2399003"/>
              <a:gd name="connsiteX6" fmla="*/ 4169664 w 5486400"/>
              <a:gd name="connsiteY6" fmla="*/ 0 h 2399003"/>
              <a:gd name="connsiteX7" fmla="*/ 4800600 w 5486400"/>
              <a:gd name="connsiteY7" fmla="*/ 0 h 2399003"/>
              <a:gd name="connsiteX8" fmla="*/ 5486400 w 5486400"/>
              <a:gd name="connsiteY8" fmla="*/ 0 h 2399003"/>
              <a:gd name="connsiteX9" fmla="*/ 5486400 w 5486400"/>
              <a:gd name="connsiteY9" fmla="*/ 527781 h 2399003"/>
              <a:gd name="connsiteX10" fmla="*/ 5486400 w 5486400"/>
              <a:gd name="connsiteY10" fmla="*/ 1175511 h 2399003"/>
              <a:gd name="connsiteX11" fmla="*/ 5486400 w 5486400"/>
              <a:gd name="connsiteY11" fmla="*/ 1799252 h 2399003"/>
              <a:gd name="connsiteX12" fmla="*/ 5486400 w 5486400"/>
              <a:gd name="connsiteY12" fmla="*/ 2399003 h 2399003"/>
              <a:gd name="connsiteX13" fmla="*/ 4910328 w 5486400"/>
              <a:gd name="connsiteY13" fmla="*/ 2399003 h 2399003"/>
              <a:gd name="connsiteX14" fmla="*/ 4389120 w 5486400"/>
              <a:gd name="connsiteY14" fmla="*/ 2399003 h 2399003"/>
              <a:gd name="connsiteX15" fmla="*/ 3867912 w 5486400"/>
              <a:gd name="connsiteY15" fmla="*/ 2399003 h 2399003"/>
              <a:gd name="connsiteX16" fmla="*/ 3127248 w 5486400"/>
              <a:gd name="connsiteY16" fmla="*/ 2399003 h 2399003"/>
              <a:gd name="connsiteX17" fmla="*/ 2606040 w 5486400"/>
              <a:gd name="connsiteY17" fmla="*/ 2399003 h 2399003"/>
              <a:gd name="connsiteX18" fmla="*/ 2084832 w 5486400"/>
              <a:gd name="connsiteY18" fmla="*/ 2399003 h 2399003"/>
              <a:gd name="connsiteX19" fmla="*/ 1563624 w 5486400"/>
              <a:gd name="connsiteY19" fmla="*/ 2399003 h 2399003"/>
              <a:gd name="connsiteX20" fmla="*/ 932688 w 5486400"/>
              <a:gd name="connsiteY20" fmla="*/ 2399003 h 2399003"/>
              <a:gd name="connsiteX21" fmla="*/ 0 w 5486400"/>
              <a:gd name="connsiteY21" fmla="*/ 2399003 h 2399003"/>
              <a:gd name="connsiteX22" fmla="*/ 0 w 5486400"/>
              <a:gd name="connsiteY22" fmla="*/ 1799252 h 2399003"/>
              <a:gd name="connsiteX23" fmla="*/ 0 w 5486400"/>
              <a:gd name="connsiteY23" fmla="*/ 1247482 h 2399003"/>
              <a:gd name="connsiteX24" fmla="*/ 0 w 5486400"/>
              <a:gd name="connsiteY24" fmla="*/ 671721 h 2399003"/>
              <a:gd name="connsiteX25" fmla="*/ 0 w 5486400"/>
              <a:gd name="connsiteY25" fmla="*/ 0 h 239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486400" h="2399003" fill="none" extrusionOk="0">
                <a:moveTo>
                  <a:pt x="0" y="0"/>
                </a:moveTo>
                <a:cubicBezTo>
                  <a:pt x="321008" y="12705"/>
                  <a:pt x="432658" y="8861"/>
                  <a:pt x="795528" y="0"/>
                </a:cubicBezTo>
                <a:cubicBezTo>
                  <a:pt x="1158398" y="-8861"/>
                  <a:pt x="1279934" y="20646"/>
                  <a:pt x="1426464" y="0"/>
                </a:cubicBezTo>
                <a:cubicBezTo>
                  <a:pt x="1572994" y="-20646"/>
                  <a:pt x="2006499" y="-12455"/>
                  <a:pt x="2167128" y="0"/>
                </a:cubicBezTo>
                <a:cubicBezTo>
                  <a:pt x="2327757" y="12455"/>
                  <a:pt x="2457901" y="13966"/>
                  <a:pt x="2688336" y="0"/>
                </a:cubicBezTo>
                <a:cubicBezTo>
                  <a:pt x="2918771" y="-13966"/>
                  <a:pt x="3266553" y="13281"/>
                  <a:pt x="3483864" y="0"/>
                </a:cubicBezTo>
                <a:cubicBezTo>
                  <a:pt x="3701175" y="-13281"/>
                  <a:pt x="3875982" y="-19538"/>
                  <a:pt x="4169664" y="0"/>
                </a:cubicBezTo>
                <a:cubicBezTo>
                  <a:pt x="4463346" y="19538"/>
                  <a:pt x="4571067" y="12399"/>
                  <a:pt x="4800600" y="0"/>
                </a:cubicBezTo>
                <a:cubicBezTo>
                  <a:pt x="5030133" y="-12399"/>
                  <a:pt x="5289125" y="-22209"/>
                  <a:pt x="5486400" y="0"/>
                </a:cubicBezTo>
                <a:cubicBezTo>
                  <a:pt x="5467432" y="158344"/>
                  <a:pt x="5466451" y="354755"/>
                  <a:pt x="5486400" y="527781"/>
                </a:cubicBezTo>
                <a:cubicBezTo>
                  <a:pt x="5506349" y="700807"/>
                  <a:pt x="5454656" y="880259"/>
                  <a:pt x="5486400" y="1175511"/>
                </a:cubicBezTo>
                <a:cubicBezTo>
                  <a:pt x="5518145" y="1470763"/>
                  <a:pt x="5485386" y="1601683"/>
                  <a:pt x="5486400" y="1799252"/>
                </a:cubicBezTo>
                <a:cubicBezTo>
                  <a:pt x="5487414" y="1996821"/>
                  <a:pt x="5484732" y="2121091"/>
                  <a:pt x="5486400" y="2399003"/>
                </a:cubicBezTo>
                <a:cubicBezTo>
                  <a:pt x="5219944" y="2424513"/>
                  <a:pt x="5098892" y="2424574"/>
                  <a:pt x="4910328" y="2399003"/>
                </a:cubicBezTo>
                <a:cubicBezTo>
                  <a:pt x="4721764" y="2373432"/>
                  <a:pt x="4574975" y="2423239"/>
                  <a:pt x="4389120" y="2399003"/>
                </a:cubicBezTo>
                <a:cubicBezTo>
                  <a:pt x="4203265" y="2374767"/>
                  <a:pt x="3999122" y="2376282"/>
                  <a:pt x="3867912" y="2399003"/>
                </a:cubicBezTo>
                <a:cubicBezTo>
                  <a:pt x="3736702" y="2421724"/>
                  <a:pt x="3391827" y="2413337"/>
                  <a:pt x="3127248" y="2399003"/>
                </a:cubicBezTo>
                <a:cubicBezTo>
                  <a:pt x="2862669" y="2384669"/>
                  <a:pt x="2762721" y="2373353"/>
                  <a:pt x="2606040" y="2399003"/>
                </a:cubicBezTo>
                <a:cubicBezTo>
                  <a:pt x="2449359" y="2424653"/>
                  <a:pt x="2275966" y="2415295"/>
                  <a:pt x="2084832" y="2399003"/>
                </a:cubicBezTo>
                <a:cubicBezTo>
                  <a:pt x="1893698" y="2382711"/>
                  <a:pt x="1694601" y="2382635"/>
                  <a:pt x="1563624" y="2399003"/>
                </a:cubicBezTo>
                <a:cubicBezTo>
                  <a:pt x="1432647" y="2415371"/>
                  <a:pt x="1129434" y="2381845"/>
                  <a:pt x="932688" y="2399003"/>
                </a:cubicBezTo>
                <a:cubicBezTo>
                  <a:pt x="735942" y="2416161"/>
                  <a:pt x="207801" y="2417534"/>
                  <a:pt x="0" y="2399003"/>
                </a:cubicBezTo>
                <a:cubicBezTo>
                  <a:pt x="22263" y="2232584"/>
                  <a:pt x="-9246" y="2076367"/>
                  <a:pt x="0" y="1799252"/>
                </a:cubicBezTo>
                <a:cubicBezTo>
                  <a:pt x="9246" y="1522137"/>
                  <a:pt x="25801" y="1501098"/>
                  <a:pt x="0" y="1247482"/>
                </a:cubicBezTo>
                <a:cubicBezTo>
                  <a:pt x="-25801" y="993866"/>
                  <a:pt x="-1052" y="957102"/>
                  <a:pt x="0" y="671721"/>
                </a:cubicBezTo>
                <a:cubicBezTo>
                  <a:pt x="1052" y="386340"/>
                  <a:pt x="-9487" y="244691"/>
                  <a:pt x="0" y="0"/>
                </a:cubicBezTo>
                <a:close/>
              </a:path>
              <a:path w="5486400" h="2399003" stroke="0" extrusionOk="0">
                <a:moveTo>
                  <a:pt x="0" y="0"/>
                </a:moveTo>
                <a:cubicBezTo>
                  <a:pt x="340268" y="-20397"/>
                  <a:pt x="450748" y="39728"/>
                  <a:pt x="795528" y="0"/>
                </a:cubicBezTo>
                <a:cubicBezTo>
                  <a:pt x="1140308" y="-39728"/>
                  <a:pt x="1159346" y="-30758"/>
                  <a:pt x="1481328" y="0"/>
                </a:cubicBezTo>
                <a:cubicBezTo>
                  <a:pt x="1803310" y="30758"/>
                  <a:pt x="1914718" y="14179"/>
                  <a:pt x="2057400" y="0"/>
                </a:cubicBezTo>
                <a:cubicBezTo>
                  <a:pt x="2200082" y="-14179"/>
                  <a:pt x="2454169" y="3778"/>
                  <a:pt x="2743200" y="0"/>
                </a:cubicBezTo>
                <a:cubicBezTo>
                  <a:pt x="3032231" y="-3778"/>
                  <a:pt x="3210351" y="-10739"/>
                  <a:pt x="3538728" y="0"/>
                </a:cubicBezTo>
                <a:cubicBezTo>
                  <a:pt x="3867105" y="10739"/>
                  <a:pt x="3925707" y="-10751"/>
                  <a:pt x="4114800" y="0"/>
                </a:cubicBezTo>
                <a:cubicBezTo>
                  <a:pt x="4303893" y="10751"/>
                  <a:pt x="4444326" y="-3713"/>
                  <a:pt x="4636008" y="0"/>
                </a:cubicBezTo>
                <a:cubicBezTo>
                  <a:pt x="4827690" y="3713"/>
                  <a:pt x="5156474" y="-41894"/>
                  <a:pt x="5486400" y="0"/>
                </a:cubicBezTo>
                <a:cubicBezTo>
                  <a:pt x="5513064" y="191035"/>
                  <a:pt x="5489360" y="454837"/>
                  <a:pt x="5486400" y="599751"/>
                </a:cubicBezTo>
                <a:cubicBezTo>
                  <a:pt x="5483440" y="744665"/>
                  <a:pt x="5482997" y="918312"/>
                  <a:pt x="5486400" y="1223492"/>
                </a:cubicBezTo>
                <a:cubicBezTo>
                  <a:pt x="5489803" y="1528672"/>
                  <a:pt x="5503324" y="1555365"/>
                  <a:pt x="5486400" y="1799252"/>
                </a:cubicBezTo>
                <a:cubicBezTo>
                  <a:pt x="5469476" y="2043139"/>
                  <a:pt x="5496566" y="2223681"/>
                  <a:pt x="5486400" y="2399003"/>
                </a:cubicBezTo>
                <a:cubicBezTo>
                  <a:pt x="5211540" y="2387385"/>
                  <a:pt x="5084624" y="2426476"/>
                  <a:pt x="4745736" y="2399003"/>
                </a:cubicBezTo>
                <a:cubicBezTo>
                  <a:pt x="4406848" y="2371530"/>
                  <a:pt x="4281300" y="2408716"/>
                  <a:pt x="4114800" y="2399003"/>
                </a:cubicBezTo>
                <a:cubicBezTo>
                  <a:pt x="3948300" y="2389290"/>
                  <a:pt x="3535713" y="2375392"/>
                  <a:pt x="3374136" y="2399003"/>
                </a:cubicBezTo>
                <a:cubicBezTo>
                  <a:pt x="3212559" y="2422614"/>
                  <a:pt x="2870818" y="2364354"/>
                  <a:pt x="2578608" y="2399003"/>
                </a:cubicBezTo>
                <a:cubicBezTo>
                  <a:pt x="2286398" y="2433652"/>
                  <a:pt x="2163721" y="2408859"/>
                  <a:pt x="1837944" y="2399003"/>
                </a:cubicBezTo>
                <a:cubicBezTo>
                  <a:pt x="1512167" y="2389147"/>
                  <a:pt x="1410654" y="2412544"/>
                  <a:pt x="1152144" y="2399003"/>
                </a:cubicBezTo>
                <a:cubicBezTo>
                  <a:pt x="893634" y="2385462"/>
                  <a:pt x="750619" y="2379548"/>
                  <a:pt x="630936" y="2399003"/>
                </a:cubicBezTo>
                <a:cubicBezTo>
                  <a:pt x="511253" y="2418458"/>
                  <a:pt x="303778" y="2411752"/>
                  <a:pt x="0" y="2399003"/>
                </a:cubicBezTo>
                <a:cubicBezTo>
                  <a:pt x="26149" y="2170057"/>
                  <a:pt x="8824" y="2003738"/>
                  <a:pt x="0" y="1751272"/>
                </a:cubicBezTo>
                <a:cubicBezTo>
                  <a:pt x="-8824" y="1498806"/>
                  <a:pt x="7502" y="1363793"/>
                  <a:pt x="0" y="1103541"/>
                </a:cubicBezTo>
                <a:cubicBezTo>
                  <a:pt x="-7502" y="843289"/>
                  <a:pt x="15819" y="694831"/>
                  <a:pt x="0" y="551771"/>
                </a:cubicBezTo>
                <a:cubicBezTo>
                  <a:pt x="-15819" y="408711"/>
                  <a:pt x="14889" y="123812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: פינות מעוגלות 2">
            <a:extLst>
              <a:ext uri="{FF2B5EF4-FFF2-40B4-BE49-F238E27FC236}">
                <a16:creationId xmlns:a16="http://schemas.microsoft.com/office/drawing/2014/main" id="{F3DC5548-06C5-4EBB-959F-80118892D5B8}"/>
              </a:ext>
            </a:extLst>
          </p:cNvPr>
          <p:cNvSpPr/>
          <p:nvPr/>
        </p:nvSpPr>
        <p:spPr>
          <a:xfrm>
            <a:off x="4488873" y="3648364"/>
            <a:ext cx="618836" cy="618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F</a:t>
            </a:r>
            <a:endParaRPr lang="he-IL"/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A303C20B-05C9-4F24-B51C-E1405E552772}"/>
              </a:ext>
            </a:extLst>
          </p:cNvPr>
          <p:cNvSpPr/>
          <p:nvPr/>
        </p:nvSpPr>
        <p:spPr>
          <a:xfrm>
            <a:off x="5389659" y="3648364"/>
            <a:ext cx="618836" cy="618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D</a:t>
            </a:r>
            <a:endParaRPr lang="he-IL"/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210665AA-3E0D-4480-AA50-B3A8DFB34660}"/>
              </a:ext>
            </a:extLst>
          </p:cNvPr>
          <p:cNvSpPr/>
          <p:nvPr/>
        </p:nvSpPr>
        <p:spPr>
          <a:xfrm>
            <a:off x="6340470" y="3648364"/>
            <a:ext cx="618836" cy="618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E</a:t>
            </a:r>
            <a:endParaRPr lang="he-IL"/>
          </a:p>
        </p:txBody>
      </p:sp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7B1FF5A9-CA4A-47D9-BFD3-A541E39C2348}"/>
              </a:ext>
            </a:extLst>
          </p:cNvPr>
          <p:cNvSpPr/>
          <p:nvPr/>
        </p:nvSpPr>
        <p:spPr>
          <a:xfrm>
            <a:off x="7301320" y="3648364"/>
            <a:ext cx="618836" cy="618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M</a:t>
            </a:r>
            <a:endParaRPr lang="he-IL"/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1BEDD966-88DF-46E3-908A-D8B8EB26C285}"/>
              </a:ext>
            </a:extLst>
          </p:cNvPr>
          <p:cNvSpPr/>
          <p:nvPr/>
        </p:nvSpPr>
        <p:spPr>
          <a:xfrm>
            <a:off x="8270880" y="3648364"/>
            <a:ext cx="618836" cy="618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WB</a:t>
            </a:r>
            <a:endParaRPr lang="he-IL"/>
          </a:p>
        </p:txBody>
      </p: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CA0A05C1-83D8-4CDC-AFA4-8AA947C2A5D0}"/>
              </a:ext>
            </a:extLst>
          </p:cNvPr>
          <p:cNvCxnSpPr>
            <a:endCxn id="9" idx="1"/>
          </p:cNvCxnSpPr>
          <p:nvPr/>
        </p:nvCxnSpPr>
        <p:spPr>
          <a:xfrm>
            <a:off x="5107709" y="3957782"/>
            <a:ext cx="28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04319124-5934-40A7-9911-FBD7D6FD1D44}"/>
              </a:ext>
            </a:extLst>
          </p:cNvPr>
          <p:cNvCxnSpPr/>
          <p:nvPr/>
        </p:nvCxnSpPr>
        <p:spPr>
          <a:xfrm>
            <a:off x="6027157" y="3948451"/>
            <a:ext cx="28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D9980665-D452-45D5-BDD7-67F837867424}"/>
              </a:ext>
            </a:extLst>
          </p:cNvPr>
          <p:cNvCxnSpPr/>
          <p:nvPr/>
        </p:nvCxnSpPr>
        <p:spPr>
          <a:xfrm>
            <a:off x="7010039" y="3948451"/>
            <a:ext cx="28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F222EF59-0E9A-4F03-8F13-175994318876}"/>
              </a:ext>
            </a:extLst>
          </p:cNvPr>
          <p:cNvCxnSpPr/>
          <p:nvPr/>
        </p:nvCxnSpPr>
        <p:spPr>
          <a:xfrm>
            <a:off x="7970268" y="3943833"/>
            <a:ext cx="28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גליל 17">
            <a:extLst>
              <a:ext uri="{FF2B5EF4-FFF2-40B4-BE49-F238E27FC236}">
                <a16:creationId xmlns:a16="http://schemas.microsoft.com/office/drawing/2014/main" id="{17A6EDD9-D245-486B-A1CC-DB0DA976E590}"/>
              </a:ext>
            </a:extLst>
          </p:cNvPr>
          <p:cNvSpPr/>
          <p:nvPr/>
        </p:nvSpPr>
        <p:spPr>
          <a:xfrm rot="5400000">
            <a:off x="6453135" y="1326596"/>
            <a:ext cx="618837" cy="5253135"/>
          </a:xfrm>
          <a:prstGeom prst="can">
            <a:avLst/>
          </a:prstGeom>
          <a:solidFill>
            <a:schemeClr val="accent1">
              <a:alpha val="47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98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3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1003687" y="1152983"/>
            <a:ext cx="6152186" cy="323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/>
              <a:t>Core</a:t>
            </a:r>
          </a:p>
          <a:p>
            <a:r>
              <a:rPr lang="en-US" sz="2400"/>
              <a:t>5 Pipe stages – Q100H, Q101H, Q102H, Q103H, Q104H,</a:t>
            </a:r>
          </a:p>
          <a:p>
            <a:r>
              <a:rPr lang="en-US" sz="2400"/>
              <a:t>Memory modules integrated</a:t>
            </a:r>
            <a:endParaRPr lang="en-IL" sz="2000"/>
          </a:p>
        </p:txBody>
      </p:sp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86EFFF9B-2F02-45B2-A40B-217C8CCDE950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38B367BF-B71E-4695-9578-FCB9468F8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89" y="3255048"/>
            <a:ext cx="7842494" cy="326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Modules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1121790" y="1587499"/>
            <a:ext cx="9238268" cy="5158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Address space:</a:t>
            </a:r>
          </a:p>
          <a:p>
            <a:r>
              <a:rPr lang="en-US" sz="2400"/>
              <a:t>32 bits addressing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lang="en-US" sz="2400"/>
          </a:p>
          <a:p>
            <a:r>
              <a:rPr lang="en-US" sz="2400"/>
              <a:t>Offset – 12 bits – for data and instruction memory (4KB)</a:t>
            </a:r>
          </a:p>
          <a:p>
            <a:r>
              <a:rPr lang="en-US" sz="2400"/>
              <a:t>Region – 2 bits – request destination: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/>
              <a:t>00 – I Mem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/>
              <a:t>01 – D Mem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/>
              <a:t>11 – CR Mem</a:t>
            </a:r>
          </a:p>
          <a:p>
            <a:r>
              <a:rPr lang="en-US" sz="2400"/>
              <a:t>Core Id – 8 bits – unique core id for each core in the LOTR fabric</a:t>
            </a:r>
          </a:p>
          <a:p>
            <a:r>
              <a:rPr lang="en-US" sz="2400"/>
              <a:t>Reserved – for future possible additions</a:t>
            </a:r>
            <a:endParaRPr lang="en-IL" sz="2000"/>
          </a:p>
        </p:txBody>
      </p:sp>
      <p:graphicFrame>
        <p:nvGraphicFramePr>
          <p:cNvPr id="12" name="טבלה 12">
            <a:extLst>
              <a:ext uri="{FF2B5EF4-FFF2-40B4-BE49-F238E27FC236}">
                <a16:creationId xmlns:a16="http://schemas.microsoft.com/office/drawing/2014/main" id="{38B27247-5542-4717-9F65-88ED70A22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854864"/>
              </p:ext>
            </p:extLst>
          </p:nvPr>
        </p:nvGraphicFramePr>
        <p:xfrm>
          <a:off x="991161" y="2599409"/>
          <a:ext cx="8128000" cy="7772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535137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078153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485527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01424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Memory Offset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reserved</a:t>
                      </a:r>
                      <a:endParaRPr lang="en-US" b="1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Region</a:t>
                      </a:r>
                      <a:endParaRPr lang="en-US" b="1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Core ID</a:t>
                      </a:r>
                      <a:endParaRPr lang="en-US" b="1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65986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Address[11:0]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Address[21:12]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Address[23:22]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Address[31:24]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352416468"/>
                  </a:ext>
                </a:extLst>
              </a:tr>
            </a:tbl>
          </a:graphicData>
        </a:graphic>
      </p:graphicFrame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D66EAC9B-CA86-43EC-9B27-F403CCC8E19E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6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Modules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1121790" y="1587501"/>
            <a:ext cx="9238268" cy="1841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Instruction Memory (I MEM) &amp; Data Memory (DMEM)</a:t>
            </a:r>
          </a:p>
          <a:p>
            <a:r>
              <a:rPr lang="en-US" sz="2400"/>
              <a:t>4KB Sized Memory</a:t>
            </a:r>
          </a:p>
          <a:p>
            <a:r>
              <a:rPr lang="en-US" sz="2400"/>
              <a:t>S-RAM based</a:t>
            </a:r>
          </a:p>
          <a:p>
            <a:r>
              <a:rPr lang="en-US" sz="2400"/>
              <a:t>Dual port – input and output (core and RC)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IL" sz="2000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102E1035-1BD0-4099-8C4F-26C36D49ADF4}"/>
              </a:ext>
            </a:extLst>
          </p:cNvPr>
          <p:cNvSpPr/>
          <p:nvPr/>
        </p:nvSpPr>
        <p:spPr>
          <a:xfrm>
            <a:off x="1049868" y="3429000"/>
            <a:ext cx="2957805" cy="2537926"/>
          </a:xfrm>
          <a:prstGeom prst="rect">
            <a:avLst/>
          </a:prstGeom>
          <a:solidFill>
            <a:srgbClr val="32825D"/>
          </a:solidFill>
          <a:ln w="57150">
            <a:solidFill>
              <a:schemeClr val="tx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S-RAM</a:t>
            </a:r>
            <a:br>
              <a:rPr lang="en-US"/>
            </a:br>
            <a:r>
              <a:rPr lang="en-US"/>
              <a:t>Instruction Memory</a:t>
            </a:r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8405AF8-52BA-497D-8A07-564831D6C9EF}"/>
              </a:ext>
            </a:extLst>
          </p:cNvPr>
          <p:cNvSpPr txBox="1"/>
          <p:nvPr/>
        </p:nvSpPr>
        <p:spPr>
          <a:xfrm>
            <a:off x="1049868" y="5966926"/>
            <a:ext cx="380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Offset </a:t>
            </a:r>
            <a:r>
              <a:rPr lang="en-US"/>
              <a:t>                   </a:t>
            </a:r>
            <a:r>
              <a:rPr lang="en-US" sz="1800"/>
              <a:t>: 0x0000_0000</a:t>
            </a:r>
          </a:p>
          <a:p>
            <a:r>
              <a:rPr lang="en-US"/>
              <a:t>Encoded Region : 00</a:t>
            </a:r>
            <a:endParaRPr lang="en-US" sz="180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B2226EC-5CD9-465D-A37E-65DF0BB635D8}"/>
              </a:ext>
            </a:extLst>
          </p:cNvPr>
          <p:cNvSpPr txBox="1"/>
          <p:nvPr/>
        </p:nvSpPr>
        <p:spPr>
          <a:xfrm>
            <a:off x="5434730" y="5966926"/>
            <a:ext cx="380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Offset </a:t>
            </a:r>
            <a:r>
              <a:rPr lang="en-US"/>
              <a:t>                   </a:t>
            </a:r>
            <a:r>
              <a:rPr lang="en-US" sz="1800"/>
              <a:t>: 0x0040_0000</a:t>
            </a:r>
          </a:p>
          <a:p>
            <a:r>
              <a:rPr lang="en-US"/>
              <a:t>Encoded Region : 01</a:t>
            </a:r>
            <a:endParaRPr lang="en-US" sz="1800"/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CE7E6994-4BA4-4ECE-A43D-60296913786C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B932A823-E21B-470C-AF36-5C6D5EFECD86}"/>
              </a:ext>
            </a:extLst>
          </p:cNvPr>
          <p:cNvSpPr/>
          <p:nvPr/>
        </p:nvSpPr>
        <p:spPr>
          <a:xfrm>
            <a:off x="5589650" y="3429000"/>
            <a:ext cx="2957805" cy="2537926"/>
          </a:xfrm>
          <a:prstGeom prst="rect">
            <a:avLst/>
          </a:prstGeom>
          <a:solidFill>
            <a:srgbClr val="32825D"/>
          </a:solidFill>
          <a:ln w="57150">
            <a:solidFill>
              <a:schemeClr val="tx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S-RAM</a:t>
            </a:r>
            <a:br>
              <a:rPr lang="en-US"/>
            </a:br>
            <a:r>
              <a:rPr lang="en-US"/>
              <a:t>Data Memory</a:t>
            </a:r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3AA538F-67BA-4A25-BFB5-2A85B1C7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959" y="3526751"/>
            <a:ext cx="2543171" cy="95548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6E11642C-0F9A-4D3F-AB3C-565D6068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958" y="4482236"/>
            <a:ext cx="2543171" cy="955485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FCA7F02B-D79E-473F-B190-691360F0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99" y="3526751"/>
            <a:ext cx="2543171" cy="955485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EC7F82D7-C80A-4365-A83A-6A979DAED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98" y="4482236"/>
            <a:ext cx="2543171" cy="9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Modules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241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I MEM Wrap</a:t>
            </a:r>
          </a:p>
          <a:p>
            <a:r>
              <a:rPr lang="en-US" sz="2400"/>
              <a:t>Encapsulate the I MEM module</a:t>
            </a:r>
          </a:p>
          <a:p>
            <a:r>
              <a:rPr lang="en-US" sz="2400"/>
              <a:t>Has interface with the core and with the Ring controller</a:t>
            </a:r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9328E84F-036B-4019-8B6F-41315A8C0DA9}"/>
              </a:ext>
            </a:extLst>
          </p:cNvPr>
          <p:cNvSpPr/>
          <p:nvPr/>
        </p:nvSpPr>
        <p:spPr>
          <a:xfrm>
            <a:off x="3786244" y="3948787"/>
            <a:ext cx="2397968" cy="264342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424B1D2-9264-4B62-B49A-226B576B06E3}"/>
              </a:ext>
            </a:extLst>
          </p:cNvPr>
          <p:cNvSpPr/>
          <p:nvPr/>
        </p:nvSpPr>
        <p:spPr>
          <a:xfrm>
            <a:off x="4088274" y="4231568"/>
            <a:ext cx="1760376" cy="1090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I mem</a:t>
            </a:r>
            <a:endParaRPr lang="he-IL"/>
          </a:p>
        </p:txBody>
      </p:sp>
      <p:sp>
        <p:nvSpPr>
          <p:cNvPr id="6" name="מחומש 5">
            <a:extLst>
              <a:ext uri="{FF2B5EF4-FFF2-40B4-BE49-F238E27FC236}">
                <a16:creationId xmlns:a16="http://schemas.microsoft.com/office/drawing/2014/main" id="{824E0C82-9336-4FC9-A9B7-757CEB4BDF75}"/>
              </a:ext>
            </a:extLst>
          </p:cNvPr>
          <p:cNvSpPr/>
          <p:nvPr/>
        </p:nvSpPr>
        <p:spPr>
          <a:xfrm>
            <a:off x="913838" y="4190367"/>
            <a:ext cx="2013802" cy="1892671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Core </a:t>
            </a:r>
            <a:endParaRPr lang="he-IL"/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373DE5AD-15AA-4377-9671-6797254288F5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מעגל: חלול 3">
            <a:extLst>
              <a:ext uri="{FF2B5EF4-FFF2-40B4-BE49-F238E27FC236}">
                <a16:creationId xmlns:a16="http://schemas.microsoft.com/office/drawing/2014/main" id="{D908869D-0BA1-414E-8D01-7D931A266747}"/>
              </a:ext>
            </a:extLst>
          </p:cNvPr>
          <p:cNvSpPr/>
          <p:nvPr/>
        </p:nvSpPr>
        <p:spPr>
          <a:xfrm>
            <a:off x="7072193" y="4004852"/>
            <a:ext cx="2318327" cy="2318327"/>
          </a:xfrm>
          <a:prstGeom prst="donut">
            <a:avLst>
              <a:gd name="adj" fmla="val 13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Ring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8" name="חץ: שמאלה-ימינה 7">
            <a:extLst>
              <a:ext uri="{FF2B5EF4-FFF2-40B4-BE49-F238E27FC236}">
                <a16:creationId xmlns:a16="http://schemas.microsoft.com/office/drawing/2014/main" id="{93E5AF56-988B-4CF2-8DDC-77AC1F852702}"/>
              </a:ext>
            </a:extLst>
          </p:cNvPr>
          <p:cNvSpPr/>
          <p:nvPr/>
        </p:nvSpPr>
        <p:spPr>
          <a:xfrm>
            <a:off x="6174779" y="4956780"/>
            <a:ext cx="916076" cy="378691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W</a:t>
            </a:r>
            <a:endParaRPr lang="he-IL"/>
          </a:p>
        </p:txBody>
      </p:sp>
      <p:sp>
        <p:nvSpPr>
          <p:cNvPr id="14" name="חץ: שמאלה-ימינה 13">
            <a:extLst>
              <a:ext uri="{FF2B5EF4-FFF2-40B4-BE49-F238E27FC236}">
                <a16:creationId xmlns:a16="http://schemas.microsoft.com/office/drawing/2014/main" id="{16DE5EC7-537D-4C4A-85D4-38719BF7DA03}"/>
              </a:ext>
            </a:extLst>
          </p:cNvPr>
          <p:cNvSpPr/>
          <p:nvPr/>
        </p:nvSpPr>
        <p:spPr>
          <a:xfrm>
            <a:off x="2864731" y="4974669"/>
            <a:ext cx="916076" cy="378691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R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610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4" grpId="0" animBg="1"/>
      <p:bldP spid="8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1049868" y="1587500"/>
            <a:ext cx="8731441" cy="4094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/>
              <a:t>Control registers Memory (CR MEM)</a:t>
            </a:r>
          </a:p>
          <a:p>
            <a:r>
              <a:rPr lang="en-US" sz="2400"/>
              <a:t>Unique memory region for special requests</a:t>
            </a:r>
          </a:p>
          <a:p>
            <a:r>
              <a:rPr lang="en-US" sz="2400"/>
              <a:t>Flip Flop based memory – all data saved in flops</a:t>
            </a:r>
          </a:p>
          <a:p>
            <a:r>
              <a:rPr lang="en-US" sz="2400"/>
              <a:t>Holds control read only data such as current running thread and core, each thread’s PC, etc.</a:t>
            </a:r>
          </a:p>
          <a:p>
            <a:r>
              <a:rPr lang="en-US" sz="2400"/>
              <a:t>Control writable flops with abilities such freeze and reset PC for each thread.</a:t>
            </a:r>
          </a:p>
          <a:p>
            <a:r>
              <a:rPr lang="en-US" sz="2400"/>
              <a:t>Core and Ring access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IL" sz="2000"/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6ACE637D-400C-4054-A145-AB4F52E2BC60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78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Memory Modules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241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D MEM Wrap</a:t>
            </a:r>
          </a:p>
          <a:p>
            <a:r>
              <a:rPr lang="en-US" sz="2400"/>
              <a:t>Encapsulate the D MEM and the CR MEM modules</a:t>
            </a:r>
          </a:p>
          <a:p>
            <a:r>
              <a:rPr lang="en-US" sz="2400"/>
              <a:t>Has interface with the core and with the Ring controller</a:t>
            </a:r>
          </a:p>
          <a:p>
            <a:r>
              <a:rPr lang="en-US" sz="2400"/>
              <a:t>Take care of Non-local memory transactions.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9328E84F-036B-4019-8B6F-41315A8C0DA9}"/>
              </a:ext>
            </a:extLst>
          </p:cNvPr>
          <p:cNvSpPr/>
          <p:nvPr/>
        </p:nvSpPr>
        <p:spPr>
          <a:xfrm>
            <a:off x="3786244" y="3948787"/>
            <a:ext cx="2397968" cy="264342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424B1D2-9264-4B62-B49A-226B576B06E3}"/>
              </a:ext>
            </a:extLst>
          </p:cNvPr>
          <p:cNvSpPr/>
          <p:nvPr/>
        </p:nvSpPr>
        <p:spPr>
          <a:xfrm>
            <a:off x="4088274" y="4231568"/>
            <a:ext cx="1760376" cy="1090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D mem</a:t>
            </a:r>
            <a:endParaRPr lang="he-IL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407DAB29-AB86-4632-B83D-173E95055ACE}"/>
              </a:ext>
            </a:extLst>
          </p:cNvPr>
          <p:cNvSpPr/>
          <p:nvPr/>
        </p:nvSpPr>
        <p:spPr>
          <a:xfrm>
            <a:off x="4088274" y="5500147"/>
            <a:ext cx="787507" cy="823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Cr </a:t>
            </a:r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6719410A-A269-468A-883E-C59756B9E5AC}"/>
              </a:ext>
            </a:extLst>
          </p:cNvPr>
          <p:cNvSpPr/>
          <p:nvPr/>
        </p:nvSpPr>
        <p:spPr>
          <a:xfrm>
            <a:off x="5061143" y="5500147"/>
            <a:ext cx="787507" cy="823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/>
              <a:t>Comb. Logic</a:t>
            </a:r>
            <a:endParaRPr lang="he-IL" sz="1400"/>
          </a:p>
        </p:txBody>
      </p:sp>
      <p:sp>
        <p:nvSpPr>
          <p:cNvPr id="6" name="מחומש 5">
            <a:extLst>
              <a:ext uri="{FF2B5EF4-FFF2-40B4-BE49-F238E27FC236}">
                <a16:creationId xmlns:a16="http://schemas.microsoft.com/office/drawing/2014/main" id="{824E0C82-9336-4FC9-A9B7-757CEB4BDF75}"/>
              </a:ext>
            </a:extLst>
          </p:cNvPr>
          <p:cNvSpPr/>
          <p:nvPr/>
        </p:nvSpPr>
        <p:spPr>
          <a:xfrm>
            <a:off x="913838" y="4190367"/>
            <a:ext cx="2013802" cy="1892671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Core </a:t>
            </a:r>
            <a:endParaRPr lang="he-IL"/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373DE5AD-15AA-4377-9671-6797254288F5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מעגל: חלול 3">
            <a:extLst>
              <a:ext uri="{FF2B5EF4-FFF2-40B4-BE49-F238E27FC236}">
                <a16:creationId xmlns:a16="http://schemas.microsoft.com/office/drawing/2014/main" id="{D908869D-0BA1-414E-8D01-7D931A266747}"/>
              </a:ext>
            </a:extLst>
          </p:cNvPr>
          <p:cNvSpPr/>
          <p:nvPr/>
        </p:nvSpPr>
        <p:spPr>
          <a:xfrm>
            <a:off x="7072193" y="4004852"/>
            <a:ext cx="2318327" cy="2318327"/>
          </a:xfrm>
          <a:prstGeom prst="donut">
            <a:avLst>
              <a:gd name="adj" fmla="val 13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Ring</a:t>
            </a:r>
            <a:endParaRPr lang="he-IL">
              <a:solidFill>
                <a:schemeClr val="tx1"/>
              </a:solidFill>
            </a:endParaRPr>
          </a:p>
        </p:txBody>
      </p:sp>
      <p:sp>
        <p:nvSpPr>
          <p:cNvPr id="8" name="חץ: שמאלה-ימינה 7">
            <a:extLst>
              <a:ext uri="{FF2B5EF4-FFF2-40B4-BE49-F238E27FC236}">
                <a16:creationId xmlns:a16="http://schemas.microsoft.com/office/drawing/2014/main" id="{93E5AF56-988B-4CF2-8DDC-77AC1F852702}"/>
              </a:ext>
            </a:extLst>
          </p:cNvPr>
          <p:cNvSpPr/>
          <p:nvPr/>
        </p:nvSpPr>
        <p:spPr>
          <a:xfrm>
            <a:off x="6174779" y="4956780"/>
            <a:ext cx="916076" cy="378691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R/W</a:t>
            </a:r>
            <a:endParaRPr lang="he-IL"/>
          </a:p>
        </p:txBody>
      </p:sp>
      <p:sp>
        <p:nvSpPr>
          <p:cNvPr id="14" name="חץ: שמאלה-ימינה 13">
            <a:extLst>
              <a:ext uri="{FF2B5EF4-FFF2-40B4-BE49-F238E27FC236}">
                <a16:creationId xmlns:a16="http://schemas.microsoft.com/office/drawing/2014/main" id="{16DE5EC7-537D-4C4A-85D4-38719BF7DA03}"/>
              </a:ext>
            </a:extLst>
          </p:cNvPr>
          <p:cNvSpPr/>
          <p:nvPr/>
        </p:nvSpPr>
        <p:spPr>
          <a:xfrm>
            <a:off x="2864731" y="4974669"/>
            <a:ext cx="916076" cy="378691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R/W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676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1" grpId="0" animBg="1"/>
      <p:bldP spid="12" grpId="0" animBg="1"/>
      <p:bldP spid="6" grpId="0" animBg="1"/>
      <p:bldP spid="4" grpId="0" animBg="1"/>
      <p:bldP spid="8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01" y="1799551"/>
            <a:ext cx="8825657" cy="1915647"/>
          </a:xfrm>
        </p:spPr>
        <p:txBody>
          <a:bodyPr/>
          <a:lstStyle/>
          <a:p>
            <a:pPr algn="ctr"/>
            <a:r>
              <a:rPr lang="en-US" sz="6000"/>
              <a:t>Project Introduction</a:t>
            </a:r>
            <a:endParaRPr lang="en-IL" sz="60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FD3E4A-71B6-4F57-8A89-B3BBEA9CFD53}"/>
              </a:ext>
            </a:extLst>
          </p:cNvPr>
          <p:cNvSpPr/>
          <p:nvPr/>
        </p:nvSpPr>
        <p:spPr>
          <a:xfrm>
            <a:off x="10144125" y="2336800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0798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Supported features</a:t>
            </a:r>
            <a:endParaRPr lang="en-IL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E9CC9E-88A9-42CD-9DC3-52FF8AF528C5}"/>
              </a:ext>
            </a:extLst>
          </p:cNvPr>
          <p:cNvSpPr txBox="1">
            <a:spLocks/>
          </p:cNvSpPr>
          <p:nvPr/>
        </p:nvSpPr>
        <p:spPr>
          <a:xfrm>
            <a:off x="974435" y="1083647"/>
            <a:ext cx="8748074" cy="679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CR table &amp; functionality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graphicFrame>
        <p:nvGraphicFramePr>
          <p:cNvPr id="3" name="טבלה 3">
            <a:extLst>
              <a:ext uri="{FF2B5EF4-FFF2-40B4-BE49-F238E27FC236}">
                <a16:creationId xmlns:a16="http://schemas.microsoft.com/office/drawing/2014/main" id="{AD1FF2AD-F573-4070-8D7F-A23FCD679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15379"/>
              </p:ext>
            </p:extLst>
          </p:nvPr>
        </p:nvGraphicFramePr>
        <p:xfrm>
          <a:off x="767226" y="1694008"/>
          <a:ext cx="8554068" cy="5024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517">
                  <a:extLst>
                    <a:ext uri="{9D8B030D-6E8A-4147-A177-3AD203B41FA5}">
                      <a16:colId xmlns:a16="http://schemas.microsoft.com/office/drawing/2014/main" val="3835070984"/>
                    </a:ext>
                  </a:extLst>
                </a:gridCol>
                <a:gridCol w="2138517">
                  <a:extLst>
                    <a:ext uri="{9D8B030D-6E8A-4147-A177-3AD203B41FA5}">
                      <a16:colId xmlns:a16="http://schemas.microsoft.com/office/drawing/2014/main" val="541255852"/>
                    </a:ext>
                  </a:extLst>
                </a:gridCol>
                <a:gridCol w="2138517">
                  <a:extLst>
                    <a:ext uri="{9D8B030D-6E8A-4147-A177-3AD203B41FA5}">
                      <a16:colId xmlns:a16="http://schemas.microsoft.com/office/drawing/2014/main" val="2402362226"/>
                    </a:ext>
                  </a:extLst>
                </a:gridCol>
                <a:gridCol w="2138517">
                  <a:extLst>
                    <a:ext uri="{9D8B030D-6E8A-4147-A177-3AD203B41FA5}">
                      <a16:colId xmlns:a16="http://schemas.microsoft.com/office/drawing/2014/main" val="4123901423"/>
                    </a:ext>
                  </a:extLst>
                </a:gridCol>
              </a:tblGrid>
              <a:tr h="190776"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Offset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Structure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700898"/>
                  </a:ext>
                </a:extLst>
              </a:tr>
              <a:tr h="167906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WHO_AM_I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[15:0]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7540137"/>
                  </a:ext>
                </a:extLst>
              </a:tr>
              <a:tr h="167906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CR_THREAD_ID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[1:0]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1369565"/>
                  </a:ext>
                </a:extLst>
              </a:tr>
              <a:tr h="167906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CR_CORE_ID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[7:0]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3575775"/>
                  </a:ext>
                </a:extLst>
              </a:tr>
              <a:tr h="311748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CR_STACK_BASE_OFFSET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[15:0]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8618258"/>
                  </a:ext>
                </a:extLst>
              </a:tr>
              <a:tr h="311748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CR_TLS_BASE_OFFSET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5481588"/>
                  </a:ext>
                </a:extLst>
              </a:tr>
              <a:tr h="311748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CR_SHARED_BASE_OFFSET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[15:0]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4954985"/>
                  </a:ext>
                </a:extLst>
              </a:tr>
              <a:tr h="167906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CR_I_MEM_MSB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[7:0]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772962"/>
                  </a:ext>
                </a:extLst>
              </a:tr>
              <a:tr h="167906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CR_D_MEM_MSB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[7:0]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4836081"/>
                  </a:ext>
                </a:extLst>
              </a:tr>
              <a:tr h="311748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CR_THREAD&lt;id&gt;_STATUS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[7:0]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5220454"/>
                  </a:ext>
                </a:extLst>
              </a:tr>
              <a:tr h="549509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CR_THREAD&lt;id&gt;_EXCEPTION_CODE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[31:0]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9210609"/>
                  </a:ext>
                </a:extLst>
              </a:tr>
              <a:tr h="549509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CR_THREAD&lt;id&gt;_PC_RST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[0]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6104421"/>
                  </a:ext>
                </a:extLst>
              </a:tr>
              <a:tr h="549509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CR_THREAD&lt;id&gt;_PC_EN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[0]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0987741"/>
                  </a:ext>
                </a:extLst>
              </a:tr>
              <a:tr h="549509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CR_THREAD&lt;id&gt;_DFD_REG_ID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[4:0]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5021769"/>
                  </a:ext>
                </a:extLst>
              </a:tr>
              <a:tr h="549509">
                <a:tc>
                  <a:txBody>
                    <a:bodyPr/>
                    <a:lstStyle/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CR_THREAD&lt;id&gt;_PC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[31:0]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0353066"/>
                  </a:ext>
                </a:extLst>
              </a:tr>
            </a:tbl>
          </a:graphicData>
        </a:graphic>
      </p:graphicFrame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9FFA7A11-7DD9-4D30-8DA8-E0B204F4B210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33785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8253"/>
          </a:xfrm>
        </p:spPr>
        <p:txBody>
          <a:bodyPr/>
          <a:lstStyle/>
          <a:p>
            <a:r>
              <a:rPr lang="en-US"/>
              <a:t>Other Features</a:t>
            </a:r>
            <a:endParaRPr lang="en-IL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E9CC9E-88A9-42CD-9DC3-52FF8AF528C5}"/>
              </a:ext>
            </a:extLst>
          </p:cNvPr>
          <p:cNvSpPr txBox="1">
            <a:spLocks/>
          </p:cNvSpPr>
          <p:nvPr/>
        </p:nvSpPr>
        <p:spPr>
          <a:xfrm>
            <a:off x="646111" y="1466203"/>
            <a:ext cx="9134668" cy="2919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sz="2800"/>
              <a:t>Non-local memory access via Ring Controller</a:t>
            </a:r>
          </a:p>
          <a:p>
            <a:pPr lvl="1"/>
            <a:r>
              <a:rPr lang="en-US" sz="2800"/>
              <a:t>Freeze/reset PC of a thread from software (thru CR mem)</a:t>
            </a:r>
          </a:p>
          <a:p>
            <a:pPr lvl="1"/>
            <a:r>
              <a:rPr lang="en-US" sz="2800"/>
              <a:t>Freeze/reset PC of a thread from hardware</a:t>
            </a:r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1800"/>
          </a:p>
          <a:p>
            <a:pPr lvl="1"/>
            <a:endParaRPr lang="en-US" sz="31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6202A17D-EAFB-4974-A13D-8B6147811905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201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01" y="1799551"/>
            <a:ext cx="8825657" cy="1915647"/>
          </a:xfrm>
        </p:spPr>
        <p:txBody>
          <a:bodyPr/>
          <a:lstStyle/>
          <a:p>
            <a:pPr algn="ctr"/>
            <a:r>
              <a:rPr lang="en-US" sz="6000"/>
              <a:t>MAS</a:t>
            </a:r>
            <a:endParaRPr lang="en-IL" sz="60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FD3E4A-71B6-4F57-8A89-B3BBEA9CFD53}"/>
              </a:ext>
            </a:extLst>
          </p:cNvPr>
          <p:cNvSpPr/>
          <p:nvPr/>
        </p:nvSpPr>
        <p:spPr>
          <a:xfrm>
            <a:off x="10134890" y="362715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4669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תמונה 12">
            <a:extLst>
              <a:ext uri="{FF2B5EF4-FFF2-40B4-BE49-F238E27FC236}">
                <a16:creationId xmlns:a16="http://schemas.microsoft.com/office/drawing/2014/main" id="{E10024CA-5A98-4DCF-B996-C7B0D915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15" y="2433855"/>
            <a:ext cx="6440451" cy="2681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Micro-Level Architecture </a:t>
            </a:r>
            <a:endParaRPr lang="en-IL" sz="440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60294" y="1597892"/>
            <a:ext cx="9404723" cy="363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IL" sz="3200"/>
          </a:p>
        </p:txBody>
      </p:sp>
      <p:pic>
        <p:nvPicPr>
          <p:cNvPr id="9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0034199-BB9E-4463-B737-DB4806DFA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19" y="2317155"/>
            <a:ext cx="9350379" cy="2915245"/>
          </a:xfrm>
          <a:prstGeom prst="rect">
            <a:avLst/>
          </a:prstGeom>
        </p:spPr>
      </p:pic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59857107-4708-4073-9A94-7BBF8AACB756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99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Micro-Level Architecture </a:t>
            </a:r>
            <a:endParaRPr lang="en-IL" sz="440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60294" y="1229493"/>
            <a:ext cx="9404723" cy="363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/>
              <a:t>Logic Design implementation of GPC_4T</a:t>
            </a:r>
            <a:br>
              <a:rPr lang="en-US" sz="3200"/>
            </a:br>
            <a:r>
              <a:rPr lang="en-US" sz="3200"/>
              <a:t>Architectonic demands</a:t>
            </a:r>
            <a:endParaRPr lang="en-IL" sz="3200"/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59857107-4708-4073-9A94-7BBF8AACB756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40F94FD2-A39D-4D78-AF33-299B57B58A52}"/>
              </a:ext>
            </a:extLst>
          </p:cNvPr>
          <p:cNvGrpSpPr/>
          <p:nvPr/>
        </p:nvGrpSpPr>
        <p:grpSpPr>
          <a:xfrm>
            <a:off x="1129004" y="2425952"/>
            <a:ext cx="8733453" cy="4124138"/>
            <a:chOff x="1129004" y="2425952"/>
            <a:chExt cx="8733453" cy="4124138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CA75D5DA-A863-4E3A-8674-285A01B865B7}"/>
                </a:ext>
              </a:extLst>
            </p:cNvPr>
            <p:cNvSpPr/>
            <p:nvPr/>
          </p:nvSpPr>
          <p:spPr>
            <a:xfrm>
              <a:off x="1129004" y="2425952"/>
              <a:ext cx="8733453" cy="412413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C692B42E-968C-498A-8D19-D47ECD122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724" b="2742"/>
            <a:stretch/>
          </p:blipFill>
          <p:spPr>
            <a:xfrm>
              <a:off x="2549348" y="2435284"/>
              <a:ext cx="4532587" cy="4044637"/>
            </a:xfrm>
            <a:prstGeom prst="rect">
              <a:avLst/>
            </a:prstGeom>
          </p:spPr>
        </p:pic>
        <p:sp>
          <p:nvSpPr>
            <p:cNvPr id="13" name="מלבן 12">
              <a:extLst>
                <a:ext uri="{FF2B5EF4-FFF2-40B4-BE49-F238E27FC236}">
                  <a16:creationId xmlns:a16="http://schemas.microsoft.com/office/drawing/2014/main" id="{D3BE337E-A87A-4CC6-87B7-240B496CE1A9}"/>
                </a:ext>
              </a:extLst>
            </p:cNvPr>
            <p:cNvSpPr/>
            <p:nvPr/>
          </p:nvSpPr>
          <p:spPr>
            <a:xfrm rot="21084947">
              <a:off x="3453637" y="2699673"/>
              <a:ext cx="1515158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1" cap="none" spc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HAS</a:t>
              </a:r>
              <a:endParaRPr lang="he-IL" sz="1400" b="1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87CD9181-A58B-4152-8722-5CEDE7EDCA4C}"/>
                </a:ext>
              </a:extLst>
            </p:cNvPr>
            <p:cNvSpPr/>
            <p:nvPr/>
          </p:nvSpPr>
          <p:spPr>
            <a:xfrm rot="21084947">
              <a:off x="4275639" y="2826902"/>
              <a:ext cx="1434475" cy="27699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200" b="1" cap="none" spc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MAS</a:t>
              </a:r>
              <a:endParaRPr lang="he-IL" sz="1400" b="1" cap="none" spc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6" name="בועת דיבור: אליפסה 15">
            <a:extLst>
              <a:ext uri="{FF2B5EF4-FFF2-40B4-BE49-F238E27FC236}">
                <a16:creationId xmlns:a16="http://schemas.microsoft.com/office/drawing/2014/main" id="{255ADF16-2BAF-4082-A9AA-D578DBFC8AC7}"/>
              </a:ext>
            </a:extLst>
          </p:cNvPr>
          <p:cNvSpPr/>
          <p:nvPr/>
        </p:nvSpPr>
        <p:spPr>
          <a:xfrm>
            <a:off x="1129004" y="2721396"/>
            <a:ext cx="2310149" cy="1555040"/>
          </a:xfrm>
          <a:prstGeom prst="wedgeEllipseCallout">
            <a:avLst>
              <a:gd name="adj1" fmla="val 67127"/>
              <a:gd name="adj2" fmla="val -26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I need 4 separate PCs</a:t>
            </a:r>
            <a:endParaRPr lang="he-IL" sz="2400" b="1">
              <a:solidFill>
                <a:schemeClr val="bg1"/>
              </a:solidFill>
            </a:endParaRPr>
          </a:p>
        </p:txBody>
      </p: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FD7FAFD0-C956-45A2-87BD-D988D49A5ABF}"/>
              </a:ext>
            </a:extLst>
          </p:cNvPr>
          <p:cNvGrpSpPr/>
          <p:nvPr/>
        </p:nvGrpSpPr>
        <p:grpSpPr>
          <a:xfrm>
            <a:off x="5891463" y="2881284"/>
            <a:ext cx="3592946" cy="2027611"/>
            <a:chOff x="5871971" y="2881284"/>
            <a:chExt cx="3592946" cy="2027611"/>
          </a:xfrm>
        </p:grpSpPr>
        <p:sp>
          <p:nvSpPr>
            <p:cNvPr id="18" name="בועת מחשבה: ענן 17">
              <a:extLst>
                <a:ext uri="{FF2B5EF4-FFF2-40B4-BE49-F238E27FC236}">
                  <a16:creationId xmlns:a16="http://schemas.microsoft.com/office/drawing/2014/main" id="{CE360779-FAE7-485D-89AB-513C4E1C245F}"/>
                </a:ext>
              </a:extLst>
            </p:cNvPr>
            <p:cNvSpPr/>
            <p:nvPr/>
          </p:nvSpPr>
          <p:spPr>
            <a:xfrm>
              <a:off x="5871971" y="2881284"/>
              <a:ext cx="3592946" cy="2027611"/>
            </a:xfrm>
            <a:prstGeom prst="cloudCallout">
              <a:avLst>
                <a:gd name="adj1" fmla="val -61085"/>
                <a:gd name="adj2" fmla="val -57606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0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34C0DCF6-96DD-4650-B779-B981C7147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981035" y="2794191"/>
              <a:ext cx="1400201" cy="2160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07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Building Blocks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Main blocks:</a:t>
            </a:r>
          </a:p>
          <a:p>
            <a:r>
              <a:rPr lang="en-US" sz="2400"/>
              <a:t>Core_4t – RISC V Core</a:t>
            </a:r>
          </a:p>
          <a:p>
            <a:r>
              <a:rPr lang="en-US" sz="2400" err="1"/>
              <a:t>D_Mem</a:t>
            </a:r>
            <a:r>
              <a:rPr lang="en-US" sz="2400"/>
              <a:t> – data memory</a:t>
            </a:r>
          </a:p>
          <a:p>
            <a:r>
              <a:rPr lang="en-US" sz="2400" err="1"/>
              <a:t>CR_Mem</a:t>
            </a:r>
            <a:r>
              <a:rPr lang="en-US" sz="2400"/>
              <a:t> – control registers memory</a:t>
            </a:r>
          </a:p>
          <a:p>
            <a:r>
              <a:rPr lang="en-US" sz="2400"/>
              <a:t>D_MEM_WRAP – wrapper for </a:t>
            </a:r>
            <a:r>
              <a:rPr lang="en-US" sz="2400" err="1"/>
              <a:t>d_mem</a:t>
            </a:r>
            <a:r>
              <a:rPr lang="en-US" sz="2400"/>
              <a:t> + </a:t>
            </a:r>
            <a:r>
              <a:rPr lang="en-US" sz="2400" err="1"/>
              <a:t>cr_mem</a:t>
            </a:r>
            <a:endParaRPr lang="en-US" sz="2400"/>
          </a:p>
          <a:p>
            <a:r>
              <a:rPr lang="en-US" sz="2400" err="1"/>
              <a:t>I_Mem</a:t>
            </a:r>
            <a:r>
              <a:rPr lang="en-US" sz="2400"/>
              <a:t> – Instruction memory</a:t>
            </a:r>
          </a:p>
          <a:p>
            <a:r>
              <a:rPr lang="en-US" sz="2400" err="1"/>
              <a:t>I_Mem_Wrap</a:t>
            </a:r>
            <a:r>
              <a:rPr lang="en-US" sz="2400"/>
              <a:t> – wrapper for </a:t>
            </a:r>
            <a:r>
              <a:rPr lang="en-US" sz="2400" err="1"/>
              <a:t>i_mem</a:t>
            </a:r>
            <a:endParaRPr lang="en-US" sz="2400"/>
          </a:p>
          <a:p>
            <a:r>
              <a:rPr lang="en-US" sz="2400"/>
              <a:t>GPC_4T – integration for </a:t>
            </a:r>
            <a:r>
              <a:rPr lang="en-US" sz="2400" err="1"/>
              <a:t>core+wrappers</a:t>
            </a:r>
            <a:endParaRPr lang="en-US" sz="2400"/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7520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block diagram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8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960EC096-86A4-4681-8364-1D0F4D2C9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830"/>
            <a:ext cx="12220252" cy="381882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044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block diagram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A56A63C2-805C-4A8F-9CEA-7A627521E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901"/>
            <a:ext cx="12192000" cy="3801806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DA0E85EE-CC41-40D6-853B-6E90C4697F49}"/>
              </a:ext>
            </a:extLst>
          </p:cNvPr>
          <p:cNvSpPr/>
          <p:nvPr/>
        </p:nvSpPr>
        <p:spPr>
          <a:xfrm>
            <a:off x="3125526" y="5516707"/>
            <a:ext cx="5157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ADD x1  x2  x1</a:t>
            </a:r>
            <a:endParaRPr lang="he-IL" sz="5400" b="1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1351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Design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Thread switch - Scheduler:</a:t>
            </a:r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249A8C1-4128-45FC-859A-49C3061C9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318790"/>
            <a:ext cx="5821878" cy="3246817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E160BEB-F927-489A-9CF7-ED1ACD428785}"/>
              </a:ext>
            </a:extLst>
          </p:cNvPr>
          <p:cNvSpPr txBox="1"/>
          <p:nvPr/>
        </p:nvSpPr>
        <p:spPr>
          <a:xfrm>
            <a:off x="6467989" y="2318790"/>
            <a:ext cx="32545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/>
              <a:t>Cycle 0 : </a:t>
            </a:r>
          </a:p>
          <a:p>
            <a:pPr marL="0" indent="0">
              <a:buNone/>
            </a:pPr>
            <a:r>
              <a:rPr lang="en-US" sz="1800"/>
              <a:t>ThreadQ100H = 0001</a:t>
            </a:r>
          </a:p>
          <a:p>
            <a:pPr marL="0" indent="0">
              <a:buNone/>
            </a:pPr>
            <a:r>
              <a:rPr lang="en-US" sz="1800"/>
              <a:t>NextThreadQ100H = 0010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2554058-397F-4E18-AA20-6249A469AA55}"/>
              </a:ext>
            </a:extLst>
          </p:cNvPr>
          <p:cNvSpPr txBox="1"/>
          <p:nvPr/>
        </p:nvSpPr>
        <p:spPr>
          <a:xfrm>
            <a:off x="6467989" y="3347659"/>
            <a:ext cx="3151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/>
              <a:t>Cycle 1 : </a:t>
            </a:r>
          </a:p>
          <a:p>
            <a:pPr marL="0" indent="0">
              <a:buNone/>
            </a:pPr>
            <a:r>
              <a:rPr lang="en-US" sz="1800"/>
              <a:t>ThreadQ100H = 0010</a:t>
            </a:r>
          </a:p>
          <a:p>
            <a:pPr marL="0" indent="0">
              <a:buNone/>
            </a:pPr>
            <a:r>
              <a:rPr lang="en-US" sz="1800"/>
              <a:t>NextThreadQ100H = 0100</a:t>
            </a:r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6C32DB29-F8BD-405A-BFD9-4CBDD87FF7C6}"/>
              </a:ext>
            </a:extLst>
          </p:cNvPr>
          <p:cNvSpPr/>
          <p:nvPr/>
        </p:nvSpPr>
        <p:spPr>
          <a:xfrm>
            <a:off x="2220686" y="3107094"/>
            <a:ext cx="625151" cy="4105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4854E0CA-F868-4375-9A71-521EEA359A23}"/>
              </a:ext>
            </a:extLst>
          </p:cNvPr>
          <p:cNvSpPr/>
          <p:nvPr/>
        </p:nvSpPr>
        <p:spPr>
          <a:xfrm>
            <a:off x="1374710" y="2330555"/>
            <a:ext cx="2198914" cy="4105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2950FE77-461B-425C-8B49-543605CAB20D}"/>
              </a:ext>
            </a:extLst>
          </p:cNvPr>
          <p:cNvSpPr/>
          <p:nvPr/>
        </p:nvSpPr>
        <p:spPr>
          <a:xfrm>
            <a:off x="8434874" y="2659224"/>
            <a:ext cx="382555" cy="2332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B7F5C925-FAD2-4ED6-B1D2-C4FA0E6130E0}"/>
              </a:ext>
            </a:extLst>
          </p:cNvPr>
          <p:cNvSpPr/>
          <p:nvPr/>
        </p:nvSpPr>
        <p:spPr>
          <a:xfrm>
            <a:off x="8817429" y="2944991"/>
            <a:ext cx="382555" cy="2332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: Rounded Corners 18">
            <a:extLst>
              <a:ext uri="{FF2B5EF4-FFF2-40B4-BE49-F238E27FC236}">
                <a16:creationId xmlns:a16="http://schemas.microsoft.com/office/drawing/2014/main" id="{B131CB23-99C7-440D-B114-08C009373791}"/>
              </a:ext>
            </a:extLst>
          </p:cNvPr>
          <p:cNvSpPr/>
          <p:nvPr/>
        </p:nvSpPr>
        <p:spPr>
          <a:xfrm>
            <a:off x="8444205" y="3699107"/>
            <a:ext cx="382555" cy="2332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A36D925B-BCC4-497D-AF3F-F80BD2154A2B}"/>
              </a:ext>
            </a:extLst>
          </p:cNvPr>
          <p:cNvSpPr/>
          <p:nvPr/>
        </p:nvSpPr>
        <p:spPr>
          <a:xfrm>
            <a:off x="8817429" y="3947152"/>
            <a:ext cx="382555" cy="2332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16822497-0F59-48D7-890B-9C858B7C21D4}"/>
              </a:ext>
            </a:extLst>
          </p:cNvPr>
          <p:cNvSpPr txBox="1"/>
          <p:nvPr/>
        </p:nvSpPr>
        <p:spPr>
          <a:xfrm>
            <a:off x="6519307" y="4603776"/>
            <a:ext cx="31518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/>
              <a:t>Cycle N : </a:t>
            </a:r>
          </a:p>
          <a:p>
            <a:pPr marL="0" indent="0">
              <a:buNone/>
            </a:pPr>
            <a:r>
              <a:rPr lang="en-US" sz="1800"/>
              <a:t>ThreadQ100H = 1000</a:t>
            </a:r>
          </a:p>
          <a:p>
            <a:pPr marL="0" indent="0">
              <a:buNone/>
            </a:pPr>
            <a:r>
              <a:rPr lang="en-US" sz="1800"/>
              <a:t>NextThreadQ100H = 0001</a:t>
            </a:r>
          </a:p>
          <a:p>
            <a:pPr marL="0" indent="0">
              <a:buNone/>
            </a:pPr>
            <a:r>
              <a:rPr lang="en-US"/>
              <a:t>ThreadQ101H = 0100</a:t>
            </a:r>
          </a:p>
          <a:p>
            <a:r>
              <a:rPr lang="en-US"/>
              <a:t>ThreadQ102H = 0010</a:t>
            </a:r>
          </a:p>
          <a:p>
            <a:r>
              <a:rPr lang="en-US"/>
              <a:t>ThreadQ103H = 0001</a:t>
            </a:r>
          </a:p>
          <a:p>
            <a:r>
              <a:rPr lang="en-US"/>
              <a:t>ThreadQ104H = 1000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1EA9772-8E1A-414F-B701-C0EA82C52551}"/>
              </a:ext>
            </a:extLst>
          </p:cNvPr>
          <p:cNvSpPr/>
          <p:nvPr/>
        </p:nvSpPr>
        <p:spPr>
          <a:xfrm>
            <a:off x="8490860" y="4931860"/>
            <a:ext cx="382555" cy="2332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C3248B08-087A-43E8-A1C5-FDD7FDED3F69}"/>
              </a:ext>
            </a:extLst>
          </p:cNvPr>
          <p:cNvSpPr/>
          <p:nvPr/>
        </p:nvSpPr>
        <p:spPr>
          <a:xfrm>
            <a:off x="8882746" y="5211548"/>
            <a:ext cx="382555" cy="2332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: Rounded Corners 18">
            <a:extLst>
              <a:ext uri="{FF2B5EF4-FFF2-40B4-BE49-F238E27FC236}">
                <a16:creationId xmlns:a16="http://schemas.microsoft.com/office/drawing/2014/main" id="{0F592B57-4C30-41AC-9E8E-0E873C31E420}"/>
              </a:ext>
            </a:extLst>
          </p:cNvPr>
          <p:cNvSpPr/>
          <p:nvPr/>
        </p:nvSpPr>
        <p:spPr>
          <a:xfrm>
            <a:off x="8500191" y="5497350"/>
            <a:ext cx="382555" cy="23326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: Rounded Corners 18">
            <a:extLst>
              <a:ext uri="{FF2B5EF4-FFF2-40B4-BE49-F238E27FC236}">
                <a16:creationId xmlns:a16="http://schemas.microsoft.com/office/drawing/2014/main" id="{6437A6E4-6FFE-4EAC-988F-A4D25A991450}"/>
              </a:ext>
            </a:extLst>
          </p:cNvPr>
          <p:cNvSpPr/>
          <p:nvPr/>
        </p:nvSpPr>
        <p:spPr>
          <a:xfrm>
            <a:off x="8383331" y="4931817"/>
            <a:ext cx="382555" cy="23326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9D4F4FA1-0D9F-43D6-9866-EAEB40F332A6}"/>
              </a:ext>
            </a:extLst>
          </p:cNvPr>
          <p:cNvSpPr/>
          <p:nvPr/>
        </p:nvSpPr>
        <p:spPr>
          <a:xfrm>
            <a:off x="3365772" y="2805860"/>
            <a:ext cx="1575683" cy="23326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: Rounded Corners 18">
            <a:extLst>
              <a:ext uri="{FF2B5EF4-FFF2-40B4-BE49-F238E27FC236}">
                <a16:creationId xmlns:a16="http://schemas.microsoft.com/office/drawing/2014/main" id="{882511F1-94E0-4436-9DCC-1F4FE4979E43}"/>
              </a:ext>
            </a:extLst>
          </p:cNvPr>
          <p:cNvSpPr/>
          <p:nvPr/>
        </p:nvSpPr>
        <p:spPr>
          <a:xfrm>
            <a:off x="8371459" y="5493719"/>
            <a:ext cx="382555" cy="23326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: Rounded Corners 18">
            <a:extLst>
              <a:ext uri="{FF2B5EF4-FFF2-40B4-BE49-F238E27FC236}">
                <a16:creationId xmlns:a16="http://schemas.microsoft.com/office/drawing/2014/main" id="{55CB628B-EA83-42A9-A53A-C07DDA4DA262}"/>
              </a:ext>
            </a:extLst>
          </p:cNvPr>
          <p:cNvSpPr/>
          <p:nvPr/>
        </p:nvSpPr>
        <p:spPr>
          <a:xfrm>
            <a:off x="8501606" y="5753853"/>
            <a:ext cx="382555" cy="23326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: Rounded Corners 18">
            <a:extLst>
              <a:ext uri="{FF2B5EF4-FFF2-40B4-BE49-F238E27FC236}">
                <a16:creationId xmlns:a16="http://schemas.microsoft.com/office/drawing/2014/main" id="{649F5DAC-7D82-43E4-96A5-CF3BE77012B3}"/>
              </a:ext>
            </a:extLst>
          </p:cNvPr>
          <p:cNvSpPr/>
          <p:nvPr/>
        </p:nvSpPr>
        <p:spPr>
          <a:xfrm>
            <a:off x="4164219" y="3409563"/>
            <a:ext cx="1575683" cy="23326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: Rounded Corners 18">
            <a:extLst>
              <a:ext uri="{FF2B5EF4-FFF2-40B4-BE49-F238E27FC236}">
                <a16:creationId xmlns:a16="http://schemas.microsoft.com/office/drawing/2014/main" id="{8BB193D0-9A99-4A6B-9F01-F3FA4701DCFF}"/>
              </a:ext>
            </a:extLst>
          </p:cNvPr>
          <p:cNvSpPr/>
          <p:nvPr/>
        </p:nvSpPr>
        <p:spPr>
          <a:xfrm>
            <a:off x="8490954" y="6040385"/>
            <a:ext cx="382555" cy="23326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: Rounded Corners 18">
            <a:extLst>
              <a:ext uri="{FF2B5EF4-FFF2-40B4-BE49-F238E27FC236}">
                <a16:creationId xmlns:a16="http://schemas.microsoft.com/office/drawing/2014/main" id="{F6A3DD27-0530-4179-99C7-F9730F038FEB}"/>
              </a:ext>
            </a:extLst>
          </p:cNvPr>
          <p:cNvSpPr/>
          <p:nvPr/>
        </p:nvSpPr>
        <p:spPr>
          <a:xfrm>
            <a:off x="8358122" y="5770701"/>
            <a:ext cx="382555" cy="23326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: Rounded Corners 18">
            <a:extLst>
              <a:ext uri="{FF2B5EF4-FFF2-40B4-BE49-F238E27FC236}">
                <a16:creationId xmlns:a16="http://schemas.microsoft.com/office/drawing/2014/main" id="{2AFB0DAD-2778-4B72-B5DE-169D7348EA36}"/>
              </a:ext>
            </a:extLst>
          </p:cNvPr>
          <p:cNvSpPr/>
          <p:nvPr/>
        </p:nvSpPr>
        <p:spPr>
          <a:xfrm>
            <a:off x="4760782" y="4073868"/>
            <a:ext cx="1526237" cy="233266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חץ: למטה 29">
            <a:extLst>
              <a:ext uri="{FF2B5EF4-FFF2-40B4-BE49-F238E27FC236}">
                <a16:creationId xmlns:a16="http://schemas.microsoft.com/office/drawing/2014/main" id="{CEE45870-4C62-4679-A034-0D090270752F}"/>
              </a:ext>
            </a:extLst>
          </p:cNvPr>
          <p:cNvSpPr/>
          <p:nvPr/>
        </p:nvSpPr>
        <p:spPr>
          <a:xfrm>
            <a:off x="8043925" y="3242120"/>
            <a:ext cx="126019" cy="46554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Rectangle: Rounded Corners 18">
            <a:extLst>
              <a:ext uri="{FF2B5EF4-FFF2-40B4-BE49-F238E27FC236}">
                <a16:creationId xmlns:a16="http://schemas.microsoft.com/office/drawing/2014/main" id="{51F2439C-A021-4649-94F1-913E33386008}"/>
              </a:ext>
            </a:extLst>
          </p:cNvPr>
          <p:cNvSpPr/>
          <p:nvPr/>
        </p:nvSpPr>
        <p:spPr>
          <a:xfrm>
            <a:off x="3019231" y="4154356"/>
            <a:ext cx="1144988" cy="2332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Rectangle: Rounded Corners 18">
            <a:extLst>
              <a:ext uri="{FF2B5EF4-FFF2-40B4-BE49-F238E27FC236}">
                <a16:creationId xmlns:a16="http://schemas.microsoft.com/office/drawing/2014/main" id="{97C0EA3B-EFDB-4A14-8C05-6A4FD8B7FF71}"/>
              </a:ext>
            </a:extLst>
          </p:cNvPr>
          <p:cNvSpPr/>
          <p:nvPr/>
        </p:nvSpPr>
        <p:spPr>
          <a:xfrm>
            <a:off x="699522" y="4139095"/>
            <a:ext cx="1521163" cy="2332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614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Core’s Pipe Stages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929795" y="1152983"/>
            <a:ext cx="7733913" cy="323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/>
              <a:t>Fetch – Q100H</a:t>
            </a:r>
          </a:p>
          <a:p>
            <a:r>
              <a:rPr lang="en-US" sz="2400"/>
              <a:t>Maintain 4 Program counters</a:t>
            </a:r>
          </a:p>
          <a:p>
            <a:r>
              <a:rPr lang="en-US" sz="2400"/>
              <a:t>Next PC calculated on Q102H</a:t>
            </a:r>
          </a:p>
          <a:p>
            <a:r>
              <a:rPr lang="en-US" sz="2400"/>
              <a:t>Send PC to the I mem – request an instruction</a:t>
            </a:r>
          </a:p>
          <a:p>
            <a:pPr marL="0" indent="0">
              <a:buNone/>
            </a:pPr>
            <a:endParaRPr lang="en-US" sz="2400"/>
          </a:p>
          <a:p>
            <a:endParaRPr lang="en-IL" sz="2000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5A6813F7-BD85-4860-8A81-765F8BCC5EFB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5CB5CAB9-5CD7-4599-8DBC-6874A0D2F3D2}"/>
              </a:ext>
            </a:extLst>
          </p:cNvPr>
          <p:cNvGrpSpPr/>
          <p:nvPr/>
        </p:nvGrpSpPr>
        <p:grpSpPr>
          <a:xfrm>
            <a:off x="1188097" y="3282067"/>
            <a:ext cx="7862442" cy="3273970"/>
            <a:chOff x="1188097" y="3282067"/>
            <a:chExt cx="7862442" cy="3273970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FAD55737-4010-4B23-9D27-496E340F3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097" y="3282067"/>
              <a:ext cx="7862442" cy="3273970"/>
            </a:xfrm>
            <a:prstGeom prst="rect">
              <a:avLst/>
            </a:prstGeom>
          </p:spPr>
        </p:pic>
        <p:sp>
          <p:nvSpPr>
            <p:cNvPr id="6" name="Rectangle: Rounded Corners 19">
              <a:extLst>
                <a:ext uri="{FF2B5EF4-FFF2-40B4-BE49-F238E27FC236}">
                  <a16:creationId xmlns:a16="http://schemas.microsoft.com/office/drawing/2014/main" id="{2F936F8C-DB62-4527-834A-B908BEB3392B}"/>
                </a:ext>
              </a:extLst>
            </p:cNvPr>
            <p:cNvSpPr/>
            <p:nvPr/>
          </p:nvSpPr>
          <p:spPr>
            <a:xfrm>
              <a:off x="2319780" y="3777673"/>
              <a:ext cx="1310111" cy="262760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4019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44F7-9DE2-4712-86EF-89C1A56E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BF40-1DD8-48D7-9320-AC113DA99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0" y="1741320"/>
            <a:ext cx="6108568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/>
              <a:t>Main Idea</a:t>
            </a:r>
          </a:p>
          <a:p>
            <a:r>
              <a:rPr lang="en-US" sz="2000"/>
              <a:t>General Purpose Compute Unit</a:t>
            </a:r>
          </a:p>
          <a:p>
            <a:r>
              <a:rPr lang="en-US"/>
              <a:t>RISC-V 32i Core with 4 hardware threads</a:t>
            </a:r>
          </a:p>
          <a:p>
            <a:r>
              <a:rPr lang="en-US" sz="2000"/>
              <a:t>Data &amp; Instruction Memories</a:t>
            </a:r>
          </a:p>
          <a:p>
            <a:r>
              <a:rPr lang="en-US"/>
              <a:t>Integration Ability to RC – Ring Controller</a:t>
            </a:r>
          </a:p>
          <a:p>
            <a:r>
              <a:rPr lang="en-US"/>
              <a:t>With RC integration – a LOTR Tile – piece of the LOTR Project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57509B-F37F-4826-9791-580F53351DB7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8E7A593-D027-456C-BBEA-FA5A03927C04}"/>
              </a:ext>
            </a:extLst>
          </p:cNvPr>
          <p:cNvSpPr/>
          <p:nvPr/>
        </p:nvSpPr>
        <p:spPr>
          <a:xfrm>
            <a:off x="10144125" y="2336800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26F1A40-9050-4CC5-83E8-1BA58C03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678" y="1851768"/>
            <a:ext cx="2686425" cy="4086795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B7BC7E9-450F-4C3D-89CD-F0487C0F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3" t="11868" r="5498" b="50105"/>
          <a:stretch/>
        </p:blipFill>
        <p:spPr>
          <a:xfrm>
            <a:off x="6904652" y="2336800"/>
            <a:ext cx="2388743" cy="1554065"/>
          </a:xfrm>
          <a:prstGeom prst="rect">
            <a:avLst/>
          </a:prstGeom>
        </p:spPr>
      </p:pic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90D3E9AC-49F6-4D08-82A4-8A646DCA6565}"/>
              </a:ext>
            </a:extLst>
          </p:cNvPr>
          <p:cNvSpPr/>
          <p:nvPr/>
        </p:nvSpPr>
        <p:spPr>
          <a:xfrm>
            <a:off x="7121576" y="2780522"/>
            <a:ext cx="1985101" cy="5691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D36A3F09-BB0D-4319-B136-2162106355EE}"/>
              </a:ext>
            </a:extLst>
          </p:cNvPr>
          <p:cNvSpPr/>
          <p:nvPr/>
        </p:nvSpPr>
        <p:spPr>
          <a:xfrm>
            <a:off x="7137813" y="3429000"/>
            <a:ext cx="1952626" cy="3644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E3310939-B376-42C2-A893-7EA249EDC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8" t="49461" r="5363" b="5118"/>
          <a:stretch/>
        </p:blipFill>
        <p:spPr>
          <a:xfrm>
            <a:off x="6904652" y="3872203"/>
            <a:ext cx="2388743" cy="185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0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Q100H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1" name="Picture 4" descr="Diagram&#10;&#10;Description automatically generated">
            <a:extLst>
              <a:ext uri="{FF2B5EF4-FFF2-40B4-BE49-F238E27FC236}">
                <a16:creationId xmlns:a16="http://schemas.microsoft.com/office/drawing/2014/main" id="{214B9805-77BC-4558-A1A6-30CB86D74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6460" y="-234503"/>
            <a:ext cx="5309297" cy="8192653"/>
          </a:xfrm>
          <a:prstGeom prst="rect">
            <a:avLst/>
          </a:prstGeom>
        </p:spPr>
      </p:pic>
      <p:sp>
        <p:nvSpPr>
          <p:cNvPr id="35" name="Rectangle: Rounded Corners 18">
            <a:extLst>
              <a:ext uri="{FF2B5EF4-FFF2-40B4-BE49-F238E27FC236}">
                <a16:creationId xmlns:a16="http://schemas.microsoft.com/office/drawing/2014/main" id="{A536D214-7BB3-48A9-952C-915FD1BF02B6}"/>
              </a:ext>
            </a:extLst>
          </p:cNvPr>
          <p:cNvSpPr/>
          <p:nvPr/>
        </p:nvSpPr>
        <p:spPr>
          <a:xfrm>
            <a:off x="7176513" y="1645473"/>
            <a:ext cx="287977" cy="9622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Rectangle: Rounded Corners 18">
            <a:extLst>
              <a:ext uri="{FF2B5EF4-FFF2-40B4-BE49-F238E27FC236}">
                <a16:creationId xmlns:a16="http://schemas.microsoft.com/office/drawing/2014/main" id="{9D1F646A-D101-4270-8CAB-F868BF820F29}"/>
              </a:ext>
            </a:extLst>
          </p:cNvPr>
          <p:cNvSpPr/>
          <p:nvPr/>
        </p:nvSpPr>
        <p:spPr>
          <a:xfrm>
            <a:off x="5204483" y="1645473"/>
            <a:ext cx="287977" cy="9622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ectangle: Rounded Corners 18">
            <a:extLst>
              <a:ext uri="{FF2B5EF4-FFF2-40B4-BE49-F238E27FC236}">
                <a16:creationId xmlns:a16="http://schemas.microsoft.com/office/drawing/2014/main" id="{0A2EC3C8-FD54-400C-A3A8-C5F355AFA9BD}"/>
              </a:ext>
            </a:extLst>
          </p:cNvPr>
          <p:cNvSpPr/>
          <p:nvPr/>
        </p:nvSpPr>
        <p:spPr>
          <a:xfrm>
            <a:off x="3232453" y="1645473"/>
            <a:ext cx="287977" cy="9622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ectangle: Rounded Corners 18">
            <a:extLst>
              <a:ext uri="{FF2B5EF4-FFF2-40B4-BE49-F238E27FC236}">
                <a16:creationId xmlns:a16="http://schemas.microsoft.com/office/drawing/2014/main" id="{28E3AC99-6C11-44EB-AE1B-FD37142E51E7}"/>
              </a:ext>
            </a:extLst>
          </p:cNvPr>
          <p:cNvSpPr/>
          <p:nvPr/>
        </p:nvSpPr>
        <p:spPr>
          <a:xfrm>
            <a:off x="1198438" y="1645473"/>
            <a:ext cx="287977" cy="9622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4346728" y="5755849"/>
            <a:ext cx="4220707" cy="649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>
                <a:solidFill>
                  <a:schemeClr val="bg1"/>
                </a:solidFill>
              </a:rPr>
              <a:t>Next PC determine on Q102H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0" name="Rectangle: Rounded Corners 18">
            <a:extLst>
              <a:ext uri="{FF2B5EF4-FFF2-40B4-BE49-F238E27FC236}">
                <a16:creationId xmlns:a16="http://schemas.microsoft.com/office/drawing/2014/main" id="{4022DDA9-B340-4C33-AE3F-2705511DC3FC}"/>
              </a:ext>
            </a:extLst>
          </p:cNvPr>
          <p:cNvSpPr/>
          <p:nvPr/>
        </p:nvSpPr>
        <p:spPr>
          <a:xfrm>
            <a:off x="7632441" y="2677886"/>
            <a:ext cx="934994" cy="5792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Rectangle: Rounded Corners 18">
            <a:extLst>
              <a:ext uri="{FF2B5EF4-FFF2-40B4-BE49-F238E27FC236}">
                <a16:creationId xmlns:a16="http://schemas.microsoft.com/office/drawing/2014/main" id="{868A402B-A922-496E-A837-B95EE7A7093C}"/>
              </a:ext>
            </a:extLst>
          </p:cNvPr>
          <p:cNvSpPr/>
          <p:nvPr/>
        </p:nvSpPr>
        <p:spPr>
          <a:xfrm>
            <a:off x="5527130" y="2677886"/>
            <a:ext cx="934994" cy="5792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Rectangle: Rounded Corners 18">
            <a:extLst>
              <a:ext uri="{FF2B5EF4-FFF2-40B4-BE49-F238E27FC236}">
                <a16:creationId xmlns:a16="http://schemas.microsoft.com/office/drawing/2014/main" id="{359FCDB9-D392-440F-8567-73E35E477DC9}"/>
              </a:ext>
            </a:extLst>
          </p:cNvPr>
          <p:cNvSpPr/>
          <p:nvPr/>
        </p:nvSpPr>
        <p:spPr>
          <a:xfrm>
            <a:off x="3536114" y="2677886"/>
            <a:ext cx="934994" cy="5792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3" name="Rectangle: Rounded Corners 18">
            <a:extLst>
              <a:ext uri="{FF2B5EF4-FFF2-40B4-BE49-F238E27FC236}">
                <a16:creationId xmlns:a16="http://schemas.microsoft.com/office/drawing/2014/main" id="{1182FB56-F4AD-466D-83D1-666227641A3A}"/>
              </a:ext>
            </a:extLst>
          </p:cNvPr>
          <p:cNvSpPr/>
          <p:nvPr/>
        </p:nvSpPr>
        <p:spPr>
          <a:xfrm>
            <a:off x="1544910" y="2677886"/>
            <a:ext cx="934994" cy="5792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Rectangle: Rounded Corners 18">
            <a:extLst>
              <a:ext uri="{FF2B5EF4-FFF2-40B4-BE49-F238E27FC236}">
                <a16:creationId xmlns:a16="http://schemas.microsoft.com/office/drawing/2014/main" id="{E310B6A6-78A5-48CE-8C7C-1E62DE87DF50}"/>
              </a:ext>
            </a:extLst>
          </p:cNvPr>
          <p:cNvSpPr/>
          <p:nvPr/>
        </p:nvSpPr>
        <p:spPr>
          <a:xfrm>
            <a:off x="399173" y="1443719"/>
            <a:ext cx="552549" cy="13181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Rectangle: Rounded Corners 18">
            <a:extLst>
              <a:ext uri="{FF2B5EF4-FFF2-40B4-BE49-F238E27FC236}">
                <a16:creationId xmlns:a16="http://schemas.microsoft.com/office/drawing/2014/main" id="{76A69F20-CBE6-4940-9371-D671CBD490AF}"/>
              </a:ext>
            </a:extLst>
          </p:cNvPr>
          <p:cNvSpPr/>
          <p:nvPr/>
        </p:nvSpPr>
        <p:spPr>
          <a:xfrm>
            <a:off x="2421485" y="1443719"/>
            <a:ext cx="552549" cy="13181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Rectangle: Rounded Corners 18">
            <a:extLst>
              <a:ext uri="{FF2B5EF4-FFF2-40B4-BE49-F238E27FC236}">
                <a16:creationId xmlns:a16="http://schemas.microsoft.com/office/drawing/2014/main" id="{FF9148A8-EB96-4D94-8343-5265DB68E7A5}"/>
              </a:ext>
            </a:extLst>
          </p:cNvPr>
          <p:cNvSpPr/>
          <p:nvPr/>
        </p:nvSpPr>
        <p:spPr>
          <a:xfrm>
            <a:off x="4559560" y="1438252"/>
            <a:ext cx="552549" cy="13181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Rectangle: Rounded Corners 18">
            <a:extLst>
              <a:ext uri="{FF2B5EF4-FFF2-40B4-BE49-F238E27FC236}">
                <a16:creationId xmlns:a16="http://schemas.microsoft.com/office/drawing/2014/main" id="{503735AD-62CB-4F29-AA1E-98B8C91E0FB5}"/>
              </a:ext>
            </a:extLst>
          </p:cNvPr>
          <p:cNvSpPr/>
          <p:nvPr/>
        </p:nvSpPr>
        <p:spPr>
          <a:xfrm>
            <a:off x="6494733" y="1467518"/>
            <a:ext cx="552549" cy="13181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758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6" grpId="0"/>
      <p:bldP spid="40" grpId="0" animBg="1"/>
      <p:bldP spid="41" grpId="0" animBg="1"/>
      <p:bldP spid="42" grpId="0" animBg="1"/>
      <p:bldP spid="43" grpId="0" animBg="1"/>
      <p:bldP spid="44" grpId="0" animBg="1"/>
      <p:bldP spid="44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Q100H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37ECD76-523D-42AB-BEBE-DD35EA7F4EFE}"/>
              </a:ext>
            </a:extLst>
          </p:cNvPr>
          <p:cNvSpPr txBox="1">
            <a:spLocks/>
          </p:cNvSpPr>
          <p:nvPr/>
        </p:nvSpPr>
        <p:spPr>
          <a:xfrm>
            <a:off x="1103129" y="1386452"/>
            <a:ext cx="8748074" cy="2508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800"/>
              <a:t>PC’s </a:t>
            </a:r>
            <a:r>
              <a:rPr lang="en-US" sz="2800" err="1"/>
              <a:t>Shalter</a:t>
            </a:r>
            <a:r>
              <a:rPr lang="en-US" sz="2800"/>
              <a:t>:</a:t>
            </a:r>
          </a:p>
          <a:p>
            <a:r>
              <a:rPr lang="en-US" sz="1600"/>
              <a:t>Multithread – Pc enabled when thread’s turn</a:t>
            </a:r>
          </a:p>
          <a:p>
            <a:r>
              <a:rPr lang="en-US" sz="1600"/>
              <a:t>Freeze PC thru software from CR</a:t>
            </a:r>
          </a:p>
          <a:p>
            <a:r>
              <a:rPr lang="en-US" sz="1600"/>
              <a:t>Freeze PC from hardware – </a:t>
            </a:r>
            <a:r>
              <a:rPr lang="en-US" sz="1600" err="1"/>
              <a:t>exmaple</a:t>
            </a:r>
            <a:r>
              <a:rPr lang="en-US" sz="1600"/>
              <a:t>: reading from non-local core</a:t>
            </a:r>
          </a:p>
          <a:p>
            <a:pPr marL="0" indent="0">
              <a:buNone/>
            </a:pPr>
            <a:endParaRPr lang="en-US" sz="1600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B084F0F-E730-4404-B347-439783DBB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20" y="3115763"/>
            <a:ext cx="7271553" cy="3431872"/>
          </a:xfrm>
          <a:prstGeom prst="rect">
            <a:avLst/>
          </a:prstGeom>
        </p:spPr>
      </p:pic>
      <p:sp>
        <p:nvSpPr>
          <p:cNvPr id="21" name="Rectangle: Rounded Corners 18">
            <a:extLst>
              <a:ext uri="{FF2B5EF4-FFF2-40B4-BE49-F238E27FC236}">
                <a16:creationId xmlns:a16="http://schemas.microsoft.com/office/drawing/2014/main" id="{F30C9AF5-133D-44CF-A607-7C0825F7E4BB}"/>
              </a:ext>
            </a:extLst>
          </p:cNvPr>
          <p:cNvSpPr/>
          <p:nvPr/>
        </p:nvSpPr>
        <p:spPr>
          <a:xfrm>
            <a:off x="1693701" y="5460638"/>
            <a:ext cx="1758626" cy="4727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: Rounded Corners 18">
            <a:extLst>
              <a:ext uri="{FF2B5EF4-FFF2-40B4-BE49-F238E27FC236}">
                <a16:creationId xmlns:a16="http://schemas.microsoft.com/office/drawing/2014/main" id="{A69558CE-2D0F-4B83-848B-D450014524DC}"/>
              </a:ext>
            </a:extLst>
          </p:cNvPr>
          <p:cNvSpPr/>
          <p:nvPr/>
        </p:nvSpPr>
        <p:spPr>
          <a:xfrm>
            <a:off x="2808513" y="4917233"/>
            <a:ext cx="1018563" cy="4727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4CB523B5-4A9D-49E1-AB32-F2273A6FE30C}"/>
              </a:ext>
            </a:extLst>
          </p:cNvPr>
          <p:cNvSpPr/>
          <p:nvPr/>
        </p:nvSpPr>
        <p:spPr>
          <a:xfrm>
            <a:off x="4590660" y="6133580"/>
            <a:ext cx="1595535" cy="41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: Rounded Corners 18">
            <a:extLst>
              <a:ext uri="{FF2B5EF4-FFF2-40B4-BE49-F238E27FC236}">
                <a16:creationId xmlns:a16="http://schemas.microsoft.com/office/drawing/2014/main" id="{254679A5-C92D-4276-B073-B95AF30DFF06}"/>
              </a:ext>
            </a:extLst>
          </p:cNvPr>
          <p:cNvSpPr/>
          <p:nvPr/>
        </p:nvSpPr>
        <p:spPr>
          <a:xfrm>
            <a:off x="6926424" y="5461281"/>
            <a:ext cx="1595535" cy="41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792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Q100H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1" name="Picture 4" descr="Diagram&#10;&#10;Description automatically generated">
            <a:extLst>
              <a:ext uri="{FF2B5EF4-FFF2-40B4-BE49-F238E27FC236}">
                <a16:creationId xmlns:a16="http://schemas.microsoft.com/office/drawing/2014/main" id="{214B9805-77BC-4558-A1A6-30CB86D74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6460" y="-234503"/>
            <a:ext cx="5309297" cy="8192653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4766606" y="5650825"/>
            <a:ext cx="4220707" cy="649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>
                <a:solidFill>
                  <a:schemeClr val="bg1"/>
                </a:solidFill>
              </a:rPr>
              <a:t>Nop is injected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EF6A03F8-2BFC-47D9-8792-4C92905900AF}"/>
              </a:ext>
            </a:extLst>
          </p:cNvPr>
          <p:cNvSpPr/>
          <p:nvPr/>
        </p:nvSpPr>
        <p:spPr>
          <a:xfrm>
            <a:off x="7014374" y="1581545"/>
            <a:ext cx="207520" cy="11336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0594A5-B1D4-473D-81E9-776E8CF9EBB5}"/>
              </a:ext>
            </a:extLst>
          </p:cNvPr>
          <p:cNvSpPr/>
          <p:nvPr/>
        </p:nvSpPr>
        <p:spPr>
          <a:xfrm>
            <a:off x="5073867" y="1581544"/>
            <a:ext cx="207520" cy="11336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40F09FD1-EF93-4C91-AAA6-DA7822A15EFB}"/>
              </a:ext>
            </a:extLst>
          </p:cNvPr>
          <p:cNvSpPr/>
          <p:nvPr/>
        </p:nvSpPr>
        <p:spPr>
          <a:xfrm>
            <a:off x="3002471" y="1581543"/>
            <a:ext cx="207520" cy="11336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: Rounded Corners 18">
            <a:extLst>
              <a:ext uri="{FF2B5EF4-FFF2-40B4-BE49-F238E27FC236}">
                <a16:creationId xmlns:a16="http://schemas.microsoft.com/office/drawing/2014/main" id="{68C080AA-6EFE-47DC-8032-D6914B771BFE}"/>
              </a:ext>
            </a:extLst>
          </p:cNvPr>
          <p:cNvSpPr/>
          <p:nvPr/>
        </p:nvSpPr>
        <p:spPr>
          <a:xfrm>
            <a:off x="996520" y="1581543"/>
            <a:ext cx="207520" cy="11336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4278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 animBg="1"/>
      <p:bldP spid="19" grpId="0" animBg="1"/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Q100H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37ECD76-523D-42AB-BEBE-DD35EA7F4EFE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Insert Nop:</a:t>
            </a:r>
          </a:p>
          <a:p>
            <a:r>
              <a:rPr lang="en-US" sz="2000"/>
              <a:t>PC for thread 0 is disabled</a:t>
            </a:r>
          </a:p>
          <a:p>
            <a:r>
              <a:rPr lang="en-US" sz="2000"/>
              <a:t>Thread 0 is now at Q100H</a:t>
            </a:r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10" name="Picture 6" descr="Diagram&#10;&#10;Description automatically generated">
            <a:extLst>
              <a:ext uri="{FF2B5EF4-FFF2-40B4-BE49-F238E27FC236}">
                <a16:creationId xmlns:a16="http://schemas.microsoft.com/office/drawing/2014/main" id="{B6A4F279-8C95-4824-B7E1-D4E36B7BC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01" y="3417363"/>
            <a:ext cx="4509408" cy="2613786"/>
          </a:xfrm>
          <a:prstGeom prst="rect">
            <a:avLst/>
          </a:prstGeom>
        </p:spPr>
      </p:pic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17DC1C58-C207-4D9F-A983-C86F8AEAFDBD}"/>
              </a:ext>
            </a:extLst>
          </p:cNvPr>
          <p:cNvSpPr/>
          <p:nvPr/>
        </p:nvSpPr>
        <p:spPr>
          <a:xfrm>
            <a:off x="1581734" y="3990392"/>
            <a:ext cx="1394732" cy="3179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EE7E5976-D5FF-4D6B-9CA9-015A4FE37B57}"/>
              </a:ext>
            </a:extLst>
          </p:cNvPr>
          <p:cNvSpPr/>
          <p:nvPr/>
        </p:nvSpPr>
        <p:spPr>
          <a:xfrm>
            <a:off x="1581734" y="3735355"/>
            <a:ext cx="1049499" cy="2550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67785425-9006-4EA2-8FB7-601A2FF3579B}"/>
              </a:ext>
            </a:extLst>
          </p:cNvPr>
          <p:cNvSpPr/>
          <p:nvPr/>
        </p:nvSpPr>
        <p:spPr>
          <a:xfrm>
            <a:off x="4210633" y="4565260"/>
            <a:ext cx="1394732" cy="3179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4981948-FDAF-4CE5-861E-AF9C195AB36C}"/>
              </a:ext>
            </a:extLst>
          </p:cNvPr>
          <p:cNvSpPr txBox="1"/>
          <p:nvPr/>
        </p:nvSpPr>
        <p:spPr>
          <a:xfrm>
            <a:off x="5915609" y="3398511"/>
            <a:ext cx="42495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/>
              <a:t>Will bubble up the pipe until Q102H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insrtNopQ102H go to “</a:t>
            </a:r>
            <a:r>
              <a:rPr lang="en-US" err="1"/>
              <a:t>En</a:t>
            </a:r>
            <a:r>
              <a:rPr lang="en-US"/>
              <a:t>” PC0 flop </a:t>
            </a:r>
          </a:p>
        </p:txBody>
      </p:sp>
    </p:spTree>
    <p:extLst>
      <p:ext uri="{BB962C8B-B14F-4D97-AF65-F5344CB8AC3E}">
        <p14:creationId xmlns:p14="http://schemas.microsoft.com/office/powerpoint/2010/main" val="272116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Q100H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1" name="Picture 4" descr="Diagram&#10;&#10;Description automatically generated">
            <a:extLst>
              <a:ext uri="{FF2B5EF4-FFF2-40B4-BE49-F238E27FC236}">
                <a16:creationId xmlns:a16="http://schemas.microsoft.com/office/drawing/2014/main" id="{214B9805-77BC-4558-A1A6-30CB86D74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6460" y="-234503"/>
            <a:ext cx="5309297" cy="8192653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4766606" y="5650825"/>
            <a:ext cx="4220707" cy="649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>
                <a:solidFill>
                  <a:schemeClr val="bg1"/>
                </a:solidFill>
              </a:rPr>
              <a:t>Nop is injected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EF6A03F8-2BFC-47D9-8792-4C92905900AF}"/>
              </a:ext>
            </a:extLst>
          </p:cNvPr>
          <p:cNvSpPr/>
          <p:nvPr/>
        </p:nvSpPr>
        <p:spPr>
          <a:xfrm>
            <a:off x="7014374" y="1581545"/>
            <a:ext cx="207520" cy="11336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90594A5-B1D4-473D-81E9-776E8CF9EBB5}"/>
              </a:ext>
            </a:extLst>
          </p:cNvPr>
          <p:cNvSpPr/>
          <p:nvPr/>
        </p:nvSpPr>
        <p:spPr>
          <a:xfrm>
            <a:off x="5073867" y="1581544"/>
            <a:ext cx="207520" cy="11336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40F09FD1-EF93-4C91-AAA6-DA7822A15EFB}"/>
              </a:ext>
            </a:extLst>
          </p:cNvPr>
          <p:cNvSpPr/>
          <p:nvPr/>
        </p:nvSpPr>
        <p:spPr>
          <a:xfrm>
            <a:off x="3002471" y="1581543"/>
            <a:ext cx="207520" cy="11336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: Rounded Corners 18">
            <a:extLst>
              <a:ext uri="{FF2B5EF4-FFF2-40B4-BE49-F238E27FC236}">
                <a16:creationId xmlns:a16="http://schemas.microsoft.com/office/drawing/2014/main" id="{68C080AA-6EFE-47DC-8032-D6914B771BFE}"/>
              </a:ext>
            </a:extLst>
          </p:cNvPr>
          <p:cNvSpPr/>
          <p:nvPr/>
        </p:nvSpPr>
        <p:spPr>
          <a:xfrm>
            <a:off x="996520" y="1581543"/>
            <a:ext cx="207520" cy="113366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9969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Core’s Pipe Stages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1049868" y="1081242"/>
            <a:ext cx="7733913" cy="21738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/>
              <a:t>Decode – Q101H</a:t>
            </a:r>
          </a:p>
          <a:p>
            <a:r>
              <a:rPr lang="en-US" sz="2400"/>
              <a:t>Receive 32-bit encoded instruction from </a:t>
            </a:r>
            <a:r>
              <a:rPr lang="en-US" sz="2400" err="1"/>
              <a:t>i</a:t>
            </a:r>
            <a:r>
              <a:rPr lang="en-US" sz="2400"/>
              <a:t> mem</a:t>
            </a:r>
          </a:p>
          <a:p>
            <a:r>
              <a:rPr lang="en-US" sz="2400"/>
              <a:t>Decode and extract relevant data from the instruction</a:t>
            </a:r>
          </a:p>
          <a:p>
            <a:r>
              <a:rPr lang="en-US" sz="2400"/>
              <a:t>Read relevant registers</a:t>
            </a:r>
          </a:p>
          <a:p>
            <a:r>
              <a:rPr lang="en-US" sz="2400"/>
              <a:t>Toggle the control signals</a:t>
            </a:r>
          </a:p>
          <a:p>
            <a:pPr marL="0" indent="0">
              <a:buNone/>
            </a:pPr>
            <a:endParaRPr lang="en-US" sz="2400"/>
          </a:p>
          <a:p>
            <a:endParaRPr lang="en-IL" sz="2000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6DB4D070-AFE8-4D17-8DFF-3F421164A6C6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4810F74E-2B6C-496E-81CC-BA56C497FF01}"/>
              </a:ext>
            </a:extLst>
          </p:cNvPr>
          <p:cNvGrpSpPr/>
          <p:nvPr/>
        </p:nvGrpSpPr>
        <p:grpSpPr>
          <a:xfrm>
            <a:off x="1188097" y="3282067"/>
            <a:ext cx="7862442" cy="3273970"/>
            <a:chOff x="1188097" y="3282067"/>
            <a:chExt cx="7862442" cy="3273970"/>
          </a:xfrm>
        </p:grpSpPr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AADAF9A5-CAD9-4EC2-8C5D-58C6B9D86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097" y="3282067"/>
              <a:ext cx="7862442" cy="3273970"/>
            </a:xfrm>
            <a:prstGeom prst="rect">
              <a:avLst/>
            </a:prstGeom>
          </p:spPr>
        </p:pic>
        <p:sp>
          <p:nvSpPr>
            <p:cNvPr id="10" name="Rectangle: Rounded Corners 19">
              <a:extLst>
                <a:ext uri="{FF2B5EF4-FFF2-40B4-BE49-F238E27FC236}">
                  <a16:creationId xmlns:a16="http://schemas.microsoft.com/office/drawing/2014/main" id="{C9FCC79D-8211-4E01-AB36-05E266BC6461}"/>
                </a:ext>
              </a:extLst>
            </p:cNvPr>
            <p:cNvSpPr/>
            <p:nvPr/>
          </p:nvSpPr>
          <p:spPr>
            <a:xfrm>
              <a:off x="3353794" y="3777673"/>
              <a:ext cx="2022764" cy="262760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30235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Q101H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8" name="Picture 7" descr="Diagram&#10;&#10;Description automatically generated">
            <a:extLst>
              <a:ext uri="{FF2B5EF4-FFF2-40B4-BE49-F238E27FC236}">
                <a16:creationId xmlns:a16="http://schemas.microsoft.com/office/drawing/2014/main" id="{02260979-67CF-4F65-8F4E-1BB83123F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39593"/>
            <a:ext cx="6837687" cy="518358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D4D9A17-C141-4263-9FE9-851A5B3FAA5A}"/>
              </a:ext>
            </a:extLst>
          </p:cNvPr>
          <p:cNvSpPr/>
          <p:nvPr/>
        </p:nvSpPr>
        <p:spPr>
          <a:xfrm>
            <a:off x="4931572" y="2640123"/>
            <a:ext cx="2188332" cy="11963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" name="מחבר: מרפקי 3">
            <a:extLst>
              <a:ext uri="{FF2B5EF4-FFF2-40B4-BE49-F238E27FC236}">
                <a16:creationId xmlns:a16="http://schemas.microsoft.com/office/drawing/2014/main" id="{3F356EE5-1DE8-44D3-B5AB-D7F954E8919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34158" y="2788050"/>
            <a:ext cx="736602" cy="5610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משושה 7">
            <a:extLst>
              <a:ext uri="{FF2B5EF4-FFF2-40B4-BE49-F238E27FC236}">
                <a16:creationId xmlns:a16="http://schemas.microsoft.com/office/drawing/2014/main" id="{891A481C-EA84-46DE-8E3C-7A998FB1A254}"/>
              </a:ext>
            </a:extLst>
          </p:cNvPr>
          <p:cNvSpPr/>
          <p:nvPr/>
        </p:nvSpPr>
        <p:spPr>
          <a:xfrm>
            <a:off x="5356419" y="2700280"/>
            <a:ext cx="662474" cy="26554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800"/>
              <a:t>I Mem</a:t>
            </a:r>
            <a:endParaRPr lang="he-IL" sz="800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D288AC68-5C59-4A86-838A-0676FE6C3AD9}"/>
              </a:ext>
            </a:extLst>
          </p:cNvPr>
          <p:cNvSpPr txBox="1"/>
          <p:nvPr/>
        </p:nvSpPr>
        <p:spPr>
          <a:xfrm>
            <a:off x="7483798" y="2588281"/>
            <a:ext cx="2930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Instruction from I MEM</a:t>
            </a:r>
          </a:p>
          <a:p>
            <a:r>
              <a:rPr lang="en-US"/>
              <a:t>Decode data from I</a:t>
            </a:r>
            <a:endParaRPr lang="en-US" sz="1800"/>
          </a:p>
        </p:txBody>
      </p:sp>
      <p:sp>
        <p:nvSpPr>
          <p:cNvPr id="26" name="Rectangle: Rounded Corners 18">
            <a:extLst>
              <a:ext uri="{FF2B5EF4-FFF2-40B4-BE49-F238E27FC236}">
                <a16:creationId xmlns:a16="http://schemas.microsoft.com/office/drawing/2014/main" id="{C473E6D0-2D50-481D-AB36-0249BD987DB8}"/>
              </a:ext>
            </a:extLst>
          </p:cNvPr>
          <p:cNvSpPr/>
          <p:nvPr/>
        </p:nvSpPr>
        <p:spPr>
          <a:xfrm>
            <a:off x="4931572" y="2640124"/>
            <a:ext cx="1164428" cy="7967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: Rounded Corners 18">
            <a:extLst>
              <a:ext uri="{FF2B5EF4-FFF2-40B4-BE49-F238E27FC236}">
                <a16:creationId xmlns:a16="http://schemas.microsoft.com/office/drawing/2014/main" id="{F2D1AB2D-8873-407A-9F15-8ED4037968CE}"/>
              </a:ext>
            </a:extLst>
          </p:cNvPr>
          <p:cNvSpPr/>
          <p:nvPr/>
        </p:nvSpPr>
        <p:spPr>
          <a:xfrm>
            <a:off x="6145832" y="2944539"/>
            <a:ext cx="974072" cy="8868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592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Q101H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8" name="Picture 7" descr="Diagram&#10;&#10;Description automatically generated">
            <a:extLst>
              <a:ext uri="{FF2B5EF4-FFF2-40B4-BE49-F238E27FC236}">
                <a16:creationId xmlns:a16="http://schemas.microsoft.com/office/drawing/2014/main" id="{02260979-67CF-4F65-8F4E-1BB83123F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39593"/>
            <a:ext cx="6837687" cy="5183589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D288AC68-5C59-4A86-838A-0676FE6C3AD9}"/>
              </a:ext>
            </a:extLst>
          </p:cNvPr>
          <p:cNvSpPr txBox="1"/>
          <p:nvPr/>
        </p:nvSpPr>
        <p:spPr>
          <a:xfrm>
            <a:off x="7483798" y="2588281"/>
            <a:ext cx="2930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Registers numbers from decoded instruction</a:t>
            </a:r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6095B291-D1E9-49A2-B5EC-05B7492226A6}"/>
              </a:ext>
            </a:extLst>
          </p:cNvPr>
          <p:cNvSpPr/>
          <p:nvPr/>
        </p:nvSpPr>
        <p:spPr>
          <a:xfrm>
            <a:off x="6377668" y="3163078"/>
            <a:ext cx="694936" cy="468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73002C2E-29D0-42CD-A1C9-F5AD3D8B9438}"/>
              </a:ext>
            </a:extLst>
          </p:cNvPr>
          <p:cNvSpPr/>
          <p:nvPr/>
        </p:nvSpPr>
        <p:spPr>
          <a:xfrm>
            <a:off x="1880313" y="1752679"/>
            <a:ext cx="694936" cy="468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852EA427-3D97-4AFF-9EEC-C2F848CB7B91}"/>
              </a:ext>
            </a:extLst>
          </p:cNvPr>
          <p:cNvSpPr/>
          <p:nvPr/>
        </p:nvSpPr>
        <p:spPr>
          <a:xfrm>
            <a:off x="1880313" y="2720976"/>
            <a:ext cx="694936" cy="468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B33131BF-4019-4600-9BCC-EB366D187380}"/>
              </a:ext>
            </a:extLst>
          </p:cNvPr>
          <p:cNvSpPr/>
          <p:nvPr/>
        </p:nvSpPr>
        <p:spPr>
          <a:xfrm>
            <a:off x="1880313" y="3741893"/>
            <a:ext cx="694936" cy="468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C9CF4978-A7B0-4E0E-9B26-DBA28338CECB}"/>
              </a:ext>
            </a:extLst>
          </p:cNvPr>
          <p:cNvSpPr/>
          <p:nvPr/>
        </p:nvSpPr>
        <p:spPr>
          <a:xfrm>
            <a:off x="1880313" y="4848494"/>
            <a:ext cx="694936" cy="468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: Rounded Corners 18">
            <a:extLst>
              <a:ext uri="{FF2B5EF4-FFF2-40B4-BE49-F238E27FC236}">
                <a16:creationId xmlns:a16="http://schemas.microsoft.com/office/drawing/2014/main" id="{CADBA2F4-1A27-4EA8-A14A-F26C87999351}"/>
              </a:ext>
            </a:extLst>
          </p:cNvPr>
          <p:cNvSpPr/>
          <p:nvPr/>
        </p:nvSpPr>
        <p:spPr>
          <a:xfrm>
            <a:off x="2575249" y="1560417"/>
            <a:ext cx="765110" cy="94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C75DCF3C-B83D-41F3-A504-5A612A364577}"/>
              </a:ext>
            </a:extLst>
          </p:cNvPr>
          <p:cNvSpPr/>
          <p:nvPr/>
        </p:nvSpPr>
        <p:spPr>
          <a:xfrm>
            <a:off x="2593790" y="2595524"/>
            <a:ext cx="765110" cy="94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: Rounded Corners 18">
            <a:extLst>
              <a:ext uri="{FF2B5EF4-FFF2-40B4-BE49-F238E27FC236}">
                <a16:creationId xmlns:a16="http://schemas.microsoft.com/office/drawing/2014/main" id="{D2DC1728-66E0-439A-B203-89F28DB1B7A5}"/>
              </a:ext>
            </a:extLst>
          </p:cNvPr>
          <p:cNvSpPr/>
          <p:nvPr/>
        </p:nvSpPr>
        <p:spPr>
          <a:xfrm>
            <a:off x="2575248" y="4676704"/>
            <a:ext cx="765110" cy="94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: Rounded Corners 18">
            <a:extLst>
              <a:ext uri="{FF2B5EF4-FFF2-40B4-BE49-F238E27FC236}">
                <a16:creationId xmlns:a16="http://schemas.microsoft.com/office/drawing/2014/main" id="{6A509A0E-4EE3-4A10-B201-B2FEA6B2E208}"/>
              </a:ext>
            </a:extLst>
          </p:cNvPr>
          <p:cNvSpPr/>
          <p:nvPr/>
        </p:nvSpPr>
        <p:spPr>
          <a:xfrm>
            <a:off x="2575248" y="3630631"/>
            <a:ext cx="765110" cy="94170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70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Q101H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8" name="Picture 7" descr="Diagram&#10;&#10;Description automatically generated">
            <a:extLst>
              <a:ext uri="{FF2B5EF4-FFF2-40B4-BE49-F238E27FC236}">
                <a16:creationId xmlns:a16="http://schemas.microsoft.com/office/drawing/2014/main" id="{02260979-67CF-4F65-8F4E-1BB83123F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39593"/>
            <a:ext cx="6837687" cy="5183589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D288AC68-5C59-4A86-838A-0676FE6C3AD9}"/>
              </a:ext>
            </a:extLst>
          </p:cNvPr>
          <p:cNvSpPr txBox="1"/>
          <p:nvPr/>
        </p:nvSpPr>
        <p:spPr>
          <a:xfrm>
            <a:off x="7483798" y="2588281"/>
            <a:ext cx="2930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Registers numbers from decoded instruction</a:t>
            </a:r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6095B291-D1E9-49A2-B5EC-05B7492226A6}"/>
              </a:ext>
            </a:extLst>
          </p:cNvPr>
          <p:cNvSpPr/>
          <p:nvPr/>
        </p:nvSpPr>
        <p:spPr>
          <a:xfrm>
            <a:off x="3251913" y="1619205"/>
            <a:ext cx="1432054" cy="39992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3DD52C4-3B2E-47CB-8CC5-77C13852567F}"/>
              </a:ext>
            </a:extLst>
          </p:cNvPr>
          <p:cNvSpPr/>
          <p:nvPr/>
        </p:nvSpPr>
        <p:spPr>
          <a:xfrm>
            <a:off x="4800794" y="1405657"/>
            <a:ext cx="778912" cy="3298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22F23C3E-710D-4DE3-A009-32D5C07377C2}"/>
              </a:ext>
            </a:extLst>
          </p:cNvPr>
          <p:cNvSpPr/>
          <p:nvPr/>
        </p:nvSpPr>
        <p:spPr>
          <a:xfrm>
            <a:off x="4799117" y="3643459"/>
            <a:ext cx="778912" cy="3298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20883665-652D-4425-9C37-5A39FBD0404E}"/>
              </a:ext>
            </a:extLst>
          </p:cNvPr>
          <p:cNvSpPr/>
          <p:nvPr/>
        </p:nvSpPr>
        <p:spPr>
          <a:xfrm>
            <a:off x="5370339" y="4430334"/>
            <a:ext cx="778912" cy="3298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: Rounded Corners 18">
            <a:extLst>
              <a:ext uri="{FF2B5EF4-FFF2-40B4-BE49-F238E27FC236}">
                <a16:creationId xmlns:a16="http://schemas.microsoft.com/office/drawing/2014/main" id="{FF27BC69-55BA-4477-A712-28EF467A84B9}"/>
              </a:ext>
            </a:extLst>
          </p:cNvPr>
          <p:cNvSpPr/>
          <p:nvPr/>
        </p:nvSpPr>
        <p:spPr>
          <a:xfrm>
            <a:off x="5235218" y="2262747"/>
            <a:ext cx="778912" cy="3298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: Rounded Corners 18">
            <a:extLst>
              <a:ext uri="{FF2B5EF4-FFF2-40B4-BE49-F238E27FC236}">
                <a16:creationId xmlns:a16="http://schemas.microsoft.com/office/drawing/2014/main" id="{0CE54F7D-4F6D-4AE2-882E-6466A1B31171}"/>
              </a:ext>
            </a:extLst>
          </p:cNvPr>
          <p:cNvSpPr/>
          <p:nvPr/>
        </p:nvSpPr>
        <p:spPr>
          <a:xfrm>
            <a:off x="6729123" y="4334141"/>
            <a:ext cx="778912" cy="3298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4984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Q101H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8" name="Picture 7" descr="Diagram&#10;&#10;Description automatically generated">
            <a:extLst>
              <a:ext uri="{FF2B5EF4-FFF2-40B4-BE49-F238E27FC236}">
                <a16:creationId xmlns:a16="http://schemas.microsoft.com/office/drawing/2014/main" id="{02260979-67CF-4F65-8F4E-1BB83123F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39593"/>
            <a:ext cx="6837687" cy="5183589"/>
          </a:xfrm>
          <a:prstGeom prst="rect">
            <a:avLst/>
          </a:prstGeom>
        </p:spPr>
      </p:pic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6095B291-D1E9-49A2-B5EC-05B7492226A6}"/>
              </a:ext>
            </a:extLst>
          </p:cNvPr>
          <p:cNvSpPr/>
          <p:nvPr/>
        </p:nvSpPr>
        <p:spPr>
          <a:xfrm>
            <a:off x="6014130" y="1152983"/>
            <a:ext cx="1505456" cy="175816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D83A0B37-41AC-4F92-B333-743D572EAE3F}"/>
              </a:ext>
            </a:extLst>
          </p:cNvPr>
          <p:cNvSpPr/>
          <p:nvPr/>
        </p:nvSpPr>
        <p:spPr>
          <a:xfrm>
            <a:off x="6372807" y="3611416"/>
            <a:ext cx="709127" cy="2048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3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44F7-9DE2-4712-86EF-89C1A56E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BF40-1DD8-48D7-9320-AC113DA99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0" y="1741320"/>
            <a:ext cx="6108568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/>
              <a:t>LOTR Project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57509B-F37F-4826-9791-580F53351DB7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8E7A593-D027-456C-BBEA-FA5A03927C04}"/>
              </a:ext>
            </a:extLst>
          </p:cNvPr>
          <p:cNvSpPr/>
          <p:nvPr/>
        </p:nvSpPr>
        <p:spPr>
          <a:xfrm>
            <a:off x="10144125" y="2336800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81E1889C-66D7-4757-96D7-5E437D4C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2484582"/>
            <a:ext cx="6798752" cy="402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etrothed in Faithfulness: My Precious">
            <a:extLst>
              <a:ext uri="{FF2B5EF4-FFF2-40B4-BE49-F238E27FC236}">
                <a16:creationId xmlns:a16="http://schemas.microsoft.com/office/drawing/2014/main" id="{156E4300-E00F-46F3-8D03-2EEF9149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42" y="3751415"/>
            <a:ext cx="2401718" cy="265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13384D6C-5B73-42A1-81CC-72EA8301B455}"/>
              </a:ext>
            </a:extLst>
          </p:cNvPr>
          <p:cNvSpPr txBox="1"/>
          <p:nvPr/>
        </p:nvSpPr>
        <p:spPr>
          <a:xfrm>
            <a:off x="7173897" y="288020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/>
              <a:t>FABRIC</a:t>
            </a:r>
          </a:p>
          <a:p>
            <a:pPr marL="0" indent="0">
              <a:buNone/>
            </a:pPr>
            <a:r>
              <a:rPr lang="en-US" b="1"/>
              <a:t>Ring Architecture</a:t>
            </a:r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162870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Core’s Pipe Stages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1022159" y="1081242"/>
            <a:ext cx="7733913" cy="2173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/>
              <a:t>Execute – Q102H</a:t>
            </a:r>
          </a:p>
          <a:p>
            <a:r>
              <a:rPr lang="en-US" sz="2400"/>
              <a:t>Arithmetic calculations with ALU</a:t>
            </a:r>
          </a:p>
          <a:p>
            <a:r>
              <a:rPr lang="en-US" sz="2400"/>
              <a:t>Next PC determination</a:t>
            </a:r>
          </a:p>
          <a:p>
            <a:r>
              <a:rPr lang="en-US" sz="2400"/>
              <a:t>Brach comparator</a:t>
            </a:r>
          </a:p>
          <a:p>
            <a:pPr marL="0" indent="0">
              <a:buNone/>
            </a:pPr>
            <a:endParaRPr lang="en-US" sz="2400"/>
          </a:p>
          <a:p>
            <a:endParaRPr lang="en-IL" sz="2000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E3F16B6A-1762-4288-8166-ECA62F7EF29C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D98280B0-4750-41CD-A0CA-DC507E7E756E}"/>
              </a:ext>
            </a:extLst>
          </p:cNvPr>
          <p:cNvGrpSpPr/>
          <p:nvPr/>
        </p:nvGrpSpPr>
        <p:grpSpPr>
          <a:xfrm>
            <a:off x="1188097" y="3282067"/>
            <a:ext cx="7862442" cy="3273970"/>
            <a:chOff x="1188097" y="3282067"/>
            <a:chExt cx="7862442" cy="3273970"/>
          </a:xfrm>
        </p:grpSpPr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E6B51AB0-AFCF-4F8C-A045-14DFC346F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097" y="3282067"/>
              <a:ext cx="7862442" cy="3273970"/>
            </a:xfrm>
            <a:prstGeom prst="rect">
              <a:avLst/>
            </a:prstGeom>
          </p:spPr>
        </p:pic>
        <p:sp>
          <p:nvSpPr>
            <p:cNvPr id="10" name="Rectangle: Rounded Corners 19">
              <a:extLst>
                <a:ext uri="{FF2B5EF4-FFF2-40B4-BE49-F238E27FC236}">
                  <a16:creationId xmlns:a16="http://schemas.microsoft.com/office/drawing/2014/main" id="{BFC891CF-2E0E-438D-B64A-9A97F6F500CF}"/>
                </a:ext>
              </a:extLst>
            </p:cNvPr>
            <p:cNvSpPr/>
            <p:nvPr/>
          </p:nvSpPr>
          <p:spPr>
            <a:xfrm>
              <a:off x="5136776" y="4670287"/>
              <a:ext cx="1347057" cy="173499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16691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B7E9479D-66F9-497A-B5C2-B78C9AC3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80" y="1309869"/>
            <a:ext cx="7934721" cy="5397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Q102H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D68677F0-F9E2-4E2F-B1B0-CDA0AFE5CC02}"/>
              </a:ext>
            </a:extLst>
          </p:cNvPr>
          <p:cNvSpPr/>
          <p:nvPr/>
        </p:nvSpPr>
        <p:spPr>
          <a:xfrm>
            <a:off x="4923177" y="2337042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485F3007-0288-4182-B914-A6969D0A8EFF}"/>
              </a:ext>
            </a:extLst>
          </p:cNvPr>
          <p:cNvSpPr/>
          <p:nvPr/>
        </p:nvSpPr>
        <p:spPr>
          <a:xfrm>
            <a:off x="2854801" y="2421605"/>
            <a:ext cx="1797179" cy="81086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A23E3C29-3023-499C-B6D6-B3B134AB281F}"/>
              </a:ext>
            </a:extLst>
          </p:cNvPr>
          <p:cNvSpPr/>
          <p:nvPr/>
        </p:nvSpPr>
        <p:spPr>
          <a:xfrm>
            <a:off x="2919411" y="3720530"/>
            <a:ext cx="1732569" cy="10292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E0F2B0DA-1514-497A-9A9F-E4C76355BBD4}"/>
              </a:ext>
            </a:extLst>
          </p:cNvPr>
          <p:cNvSpPr/>
          <p:nvPr/>
        </p:nvSpPr>
        <p:spPr>
          <a:xfrm>
            <a:off x="4102311" y="2659087"/>
            <a:ext cx="549669" cy="1611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: Rounded Corners 18">
            <a:extLst>
              <a:ext uri="{FF2B5EF4-FFF2-40B4-BE49-F238E27FC236}">
                <a16:creationId xmlns:a16="http://schemas.microsoft.com/office/drawing/2014/main" id="{FBD2AE97-AA04-404C-AF0E-BD7590C80EAC}"/>
              </a:ext>
            </a:extLst>
          </p:cNvPr>
          <p:cNvSpPr/>
          <p:nvPr/>
        </p:nvSpPr>
        <p:spPr>
          <a:xfrm>
            <a:off x="4029833" y="4041915"/>
            <a:ext cx="566604" cy="2580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26D489-607F-4E1B-B593-8709B87E9EF4}"/>
              </a:ext>
            </a:extLst>
          </p:cNvPr>
          <p:cNvSpPr/>
          <p:nvPr/>
        </p:nvSpPr>
        <p:spPr>
          <a:xfrm>
            <a:off x="4986378" y="3033934"/>
            <a:ext cx="1928330" cy="10918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BBCC6CD4-1B44-4C0C-B255-F535C80C14D4}"/>
              </a:ext>
            </a:extLst>
          </p:cNvPr>
          <p:cNvSpPr/>
          <p:nvPr/>
        </p:nvSpPr>
        <p:spPr>
          <a:xfrm>
            <a:off x="5216758" y="3348015"/>
            <a:ext cx="578499" cy="1619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: Rounded Corners 18">
            <a:extLst>
              <a:ext uri="{FF2B5EF4-FFF2-40B4-BE49-F238E27FC236}">
                <a16:creationId xmlns:a16="http://schemas.microsoft.com/office/drawing/2014/main" id="{2F63DCCB-3878-43A3-81B4-30D67F5E9EB2}"/>
              </a:ext>
            </a:extLst>
          </p:cNvPr>
          <p:cNvSpPr/>
          <p:nvPr/>
        </p:nvSpPr>
        <p:spPr>
          <a:xfrm>
            <a:off x="5197923" y="3593365"/>
            <a:ext cx="578499" cy="1619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: Rounded Corners 18">
            <a:extLst>
              <a:ext uri="{FF2B5EF4-FFF2-40B4-BE49-F238E27FC236}">
                <a16:creationId xmlns:a16="http://schemas.microsoft.com/office/drawing/2014/main" id="{F0836556-888F-46E1-8063-C9D681995DCE}"/>
              </a:ext>
            </a:extLst>
          </p:cNvPr>
          <p:cNvSpPr/>
          <p:nvPr/>
        </p:nvSpPr>
        <p:spPr>
          <a:xfrm>
            <a:off x="6081306" y="3445044"/>
            <a:ext cx="658482" cy="1549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: Rounded Corners 18">
            <a:extLst>
              <a:ext uri="{FF2B5EF4-FFF2-40B4-BE49-F238E27FC236}">
                <a16:creationId xmlns:a16="http://schemas.microsoft.com/office/drawing/2014/main" id="{56CB0CD4-1137-4E70-A0F7-56A6E22EA7D4}"/>
              </a:ext>
            </a:extLst>
          </p:cNvPr>
          <p:cNvSpPr/>
          <p:nvPr/>
        </p:nvSpPr>
        <p:spPr>
          <a:xfrm>
            <a:off x="6317950" y="4443092"/>
            <a:ext cx="795119" cy="3067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: Rounded Corners 18">
            <a:extLst>
              <a:ext uri="{FF2B5EF4-FFF2-40B4-BE49-F238E27FC236}">
                <a16:creationId xmlns:a16="http://schemas.microsoft.com/office/drawing/2014/main" id="{44344B6D-5C6B-4999-8C9C-43C3075AE601}"/>
              </a:ext>
            </a:extLst>
          </p:cNvPr>
          <p:cNvSpPr/>
          <p:nvPr/>
        </p:nvSpPr>
        <p:spPr>
          <a:xfrm>
            <a:off x="4858664" y="4260831"/>
            <a:ext cx="1459285" cy="53836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3" name="Rectangle: Rounded Corners 18">
            <a:extLst>
              <a:ext uri="{FF2B5EF4-FFF2-40B4-BE49-F238E27FC236}">
                <a16:creationId xmlns:a16="http://schemas.microsoft.com/office/drawing/2014/main" id="{85199026-33DA-4CAC-AECA-81BA675F9F48}"/>
              </a:ext>
            </a:extLst>
          </p:cNvPr>
          <p:cNvSpPr/>
          <p:nvPr/>
        </p:nvSpPr>
        <p:spPr>
          <a:xfrm>
            <a:off x="4344605" y="5151217"/>
            <a:ext cx="2388635" cy="10918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Rectangle: Rounded Corners 18">
            <a:extLst>
              <a:ext uri="{FF2B5EF4-FFF2-40B4-BE49-F238E27FC236}">
                <a16:creationId xmlns:a16="http://schemas.microsoft.com/office/drawing/2014/main" id="{299EC55F-F64F-425C-AEE2-94C0DE484DCF}"/>
              </a:ext>
            </a:extLst>
          </p:cNvPr>
          <p:cNvSpPr/>
          <p:nvPr/>
        </p:nvSpPr>
        <p:spPr>
          <a:xfrm>
            <a:off x="7727104" y="1333518"/>
            <a:ext cx="1025708" cy="17759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Rectangle: Rounded Corners 18">
            <a:extLst>
              <a:ext uri="{FF2B5EF4-FFF2-40B4-BE49-F238E27FC236}">
                <a16:creationId xmlns:a16="http://schemas.microsoft.com/office/drawing/2014/main" id="{C3AB5382-D424-4638-999A-D350255F3160}"/>
              </a:ext>
            </a:extLst>
          </p:cNvPr>
          <p:cNvSpPr/>
          <p:nvPr/>
        </p:nvSpPr>
        <p:spPr>
          <a:xfrm>
            <a:off x="760869" y="1493779"/>
            <a:ext cx="1911768" cy="4172128"/>
          </a:xfrm>
          <a:custGeom>
            <a:avLst/>
            <a:gdLst>
              <a:gd name="connsiteX0" fmla="*/ 0 w 2038545"/>
              <a:gd name="connsiteY0" fmla="*/ 339764 h 3279704"/>
              <a:gd name="connsiteX1" fmla="*/ 339764 w 2038545"/>
              <a:gd name="connsiteY1" fmla="*/ 0 h 3279704"/>
              <a:gd name="connsiteX2" fmla="*/ 1698781 w 2038545"/>
              <a:gd name="connsiteY2" fmla="*/ 0 h 3279704"/>
              <a:gd name="connsiteX3" fmla="*/ 2038545 w 2038545"/>
              <a:gd name="connsiteY3" fmla="*/ 339764 h 3279704"/>
              <a:gd name="connsiteX4" fmla="*/ 2038545 w 2038545"/>
              <a:gd name="connsiteY4" fmla="*/ 2939940 h 3279704"/>
              <a:gd name="connsiteX5" fmla="*/ 1698781 w 2038545"/>
              <a:gd name="connsiteY5" fmla="*/ 3279704 h 3279704"/>
              <a:gd name="connsiteX6" fmla="*/ 339764 w 2038545"/>
              <a:gd name="connsiteY6" fmla="*/ 3279704 h 3279704"/>
              <a:gd name="connsiteX7" fmla="*/ 0 w 2038545"/>
              <a:gd name="connsiteY7" fmla="*/ 2939940 h 3279704"/>
              <a:gd name="connsiteX8" fmla="*/ 0 w 2038545"/>
              <a:gd name="connsiteY8" fmla="*/ 339764 h 3279704"/>
              <a:gd name="connsiteX0" fmla="*/ 9985 w 2048530"/>
              <a:gd name="connsiteY0" fmla="*/ 339764 h 4156782"/>
              <a:gd name="connsiteX1" fmla="*/ 349749 w 2048530"/>
              <a:gd name="connsiteY1" fmla="*/ 0 h 4156782"/>
              <a:gd name="connsiteX2" fmla="*/ 1708766 w 2048530"/>
              <a:gd name="connsiteY2" fmla="*/ 0 h 4156782"/>
              <a:gd name="connsiteX3" fmla="*/ 2048530 w 2048530"/>
              <a:gd name="connsiteY3" fmla="*/ 339764 h 4156782"/>
              <a:gd name="connsiteX4" fmla="*/ 2048530 w 2048530"/>
              <a:gd name="connsiteY4" fmla="*/ 2939940 h 4156782"/>
              <a:gd name="connsiteX5" fmla="*/ 1708766 w 2048530"/>
              <a:gd name="connsiteY5" fmla="*/ 3279704 h 4156782"/>
              <a:gd name="connsiteX6" fmla="*/ 135145 w 2048530"/>
              <a:gd name="connsiteY6" fmla="*/ 4156782 h 4156782"/>
              <a:gd name="connsiteX7" fmla="*/ 9985 w 2048530"/>
              <a:gd name="connsiteY7" fmla="*/ 2939940 h 4156782"/>
              <a:gd name="connsiteX8" fmla="*/ 9985 w 2048530"/>
              <a:gd name="connsiteY8" fmla="*/ 339764 h 4156782"/>
              <a:gd name="connsiteX0" fmla="*/ 9985 w 2048530"/>
              <a:gd name="connsiteY0" fmla="*/ 339764 h 4171620"/>
              <a:gd name="connsiteX1" fmla="*/ 349749 w 2048530"/>
              <a:gd name="connsiteY1" fmla="*/ 0 h 4171620"/>
              <a:gd name="connsiteX2" fmla="*/ 1708766 w 2048530"/>
              <a:gd name="connsiteY2" fmla="*/ 0 h 4171620"/>
              <a:gd name="connsiteX3" fmla="*/ 2048530 w 2048530"/>
              <a:gd name="connsiteY3" fmla="*/ 339764 h 4171620"/>
              <a:gd name="connsiteX4" fmla="*/ 2048530 w 2048530"/>
              <a:gd name="connsiteY4" fmla="*/ 2939940 h 4171620"/>
              <a:gd name="connsiteX5" fmla="*/ 1708766 w 2048530"/>
              <a:gd name="connsiteY5" fmla="*/ 3279704 h 4171620"/>
              <a:gd name="connsiteX6" fmla="*/ 135145 w 2048530"/>
              <a:gd name="connsiteY6" fmla="*/ 4156782 h 4171620"/>
              <a:gd name="connsiteX7" fmla="*/ 9985 w 2048530"/>
              <a:gd name="connsiteY7" fmla="*/ 2939940 h 4171620"/>
              <a:gd name="connsiteX8" fmla="*/ 9985 w 2048530"/>
              <a:gd name="connsiteY8" fmla="*/ 339764 h 4171620"/>
              <a:gd name="connsiteX0" fmla="*/ 9985 w 2048530"/>
              <a:gd name="connsiteY0" fmla="*/ 339764 h 4172128"/>
              <a:gd name="connsiteX1" fmla="*/ 349749 w 2048530"/>
              <a:gd name="connsiteY1" fmla="*/ 0 h 4172128"/>
              <a:gd name="connsiteX2" fmla="*/ 1708766 w 2048530"/>
              <a:gd name="connsiteY2" fmla="*/ 0 h 4172128"/>
              <a:gd name="connsiteX3" fmla="*/ 2048530 w 2048530"/>
              <a:gd name="connsiteY3" fmla="*/ 339764 h 4172128"/>
              <a:gd name="connsiteX4" fmla="*/ 2048530 w 2048530"/>
              <a:gd name="connsiteY4" fmla="*/ 2939940 h 4172128"/>
              <a:gd name="connsiteX5" fmla="*/ 1242236 w 2048530"/>
              <a:gd name="connsiteY5" fmla="*/ 3317026 h 4172128"/>
              <a:gd name="connsiteX6" fmla="*/ 135145 w 2048530"/>
              <a:gd name="connsiteY6" fmla="*/ 4156782 h 4172128"/>
              <a:gd name="connsiteX7" fmla="*/ 9985 w 2048530"/>
              <a:gd name="connsiteY7" fmla="*/ 2939940 h 4172128"/>
              <a:gd name="connsiteX8" fmla="*/ 9985 w 2048530"/>
              <a:gd name="connsiteY8" fmla="*/ 339764 h 417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530" h="4172128">
                <a:moveTo>
                  <a:pt x="9985" y="339764"/>
                </a:moveTo>
                <a:cubicBezTo>
                  <a:pt x="9985" y="152118"/>
                  <a:pt x="162103" y="0"/>
                  <a:pt x="349749" y="0"/>
                </a:cubicBezTo>
                <a:lnTo>
                  <a:pt x="1708766" y="0"/>
                </a:lnTo>
                <a:cubicBezTo>
                  <a:pt x="1896412" y="0"/>
                  <a:pt x="2048530" y="152118"/>
                  <a:pt x="2048530" y="339764"/>
                </a:cubicBezTo>
                <a:lnTo>
                  <a:pt x="2048530" y="2939940"/>
                </a:lnTo>
                <a:cubicBezTo>
                  <a:pt x="2048530" y="3127586"/>
                  <a:pt x="1429882" y="3317026"/>
                  <a:pt x="1242236" y="3317026"/>
                </a:cubicBezTo>
                <a:cubicBezTo>
                  <a:pt x="789230" y="3317026"/>
                  <a:pt x="998698" y="4306071"/>
                  <a:pt x="135145" y="4156782"/>
                </a:cubicBezTo>
                <a:cubicBezTo>
                  <a:pt x="-52501" y="4156782"/>
                  <a:pt x="9985" y="3127586"/>
                  <a:pt x="9985" y="2939940"/>
                </a:cubicBezTo>
                <a:lnTo>
                  <a:pt x="9985" y="339764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9830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5" grpId="0" animBg="1"/>
      <p:bldP spid="35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Core’s Pipe Stages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989961" y="1152983"/>
            <a:ext cx="8038714" cy="19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/>
              <a:t>Memory – Q103H</a:t>
            </a:r>
          </a:p>
          <a:p>
            <a:r>
              <a:rPr lang="en-US" sz="2400"/>
              <a:t>Data memory (D mem) transaction</a:t>
            </a:r>
          </a:p>
          <a:p>
            <a:r>
              <a:rPr lang="en-US" sz="2400"/>
              <a:t>Data is read or written to the d mem</a:t>
            </a:r>
          </a:p>
          <a:p>
            <a:pPr marL="0" indent="0">
              <a:buNone/>
            </a:pPr>
            <a:endParaRPr lang="en-US" sz="2400"/>
          </a:p>
          <a:p>
            <a:endParaRPr lang="en-IL" sz="2000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9EE04F81-8868-4186-AB4F-9BEBA81F01C7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DCCA7CCD-C51C-4300-A1A0-F567E1ECFCC0}"/>
              </a:ext>
            </a:extLst>
          </p:cNvPr>
          <p:cNvGrpSpPr/>
          <p:nvPr/>
        </p:nvGrpSpPr>
        <p:grpSpPr>
          <a:xfrm>
            <a:off x="1188097" y="3282067"/>
            <a:ext cx="7862442" cy="3273970"/>
            <a:chOff x="1188097" y="3282067"/>
            <a:chExt cx="7862442" cy="3273970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FDF9DE1F-FFDB-4339-8226-1D030738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097" y="3282067"/>
              <a:ext cx="7862442" cy="3273970"/>
            </a:xfrm>
            <a:prstGeom prst="rect">
              <a:avLst/>
            </a:prstGeom>
          </p:spPr>
        </p:pic>
        <p:sp>
          <p:nvSpPr>
            <p:cNvPr id="3" name="צורה חופשית: צורה 2">
              <a:extLst>
                <a:ext uri="{FF2B5EF4-FFF2-40B4-BE49-F238E27FC236}">
                  <a16:creationId xmlns:a16="http://schemas.microsoft.com/office/drawing/2014/main" id="{D5A819EF-DED2-4FB2-967C-8789A58FC9C4}"/>
                </a:ext>
              </a:extLst>
            </p:cNvPr>
            <p:cNvSpPr/>
            <p:nvPr/>
          </p:nvSpPr>
          <p:spPr>
            <a:xfrm>
              <a:off x="5198093" y="3917066"/>
              <a:ext cx="2373746" cy="2336800"/>
            </a:xfrm>
            <a:custGeom>
              <a:avLst/>
              <a:gdLst>
                <a:gd name="connsiteX0" fmla="*/ 0 w 2373746"/>
                <a:gd name="connsiteY0" fmla="*/ 637309 h 2336800"/>
                <a:gd name="connsiteX1" fmla="*/ 9237 w 2373746"/>
                <a:gd name="connsiteY1" fmla="*/ 0 h 2336800"/>
                <a:gd name="connsiteX2" fmla="*/ 2373746 w 2373746"/>
                <a:gd name="connsiteY2" fmla="*/ 0 h 2336800"/>
                <a:gd name="connsiteX3" fmla="*/ 2373746 w 2373746"/>
                <a:gd name="connsiteY3" fmla="*/ 701964 h 2336800"/>
                <a:gd name="connsiteX4" fmla="*/ 1893455 w 2373746"/>
                <a:gd name="connsiteY4" fmla="*/ 701964 h 2336800"/>
                <a:gd name="connsiteX5" fmla="*/ 1893455 w 2373746"/>
                <a:gd name="connsiteY5" fmla="*/ 2336800 h 2336800"/>
                <a:gd name="connsiteX6" fmla="*/ 923637 w 2373746"/>
                <a:gd name="connsiteY6" fmla="*/ 2336800 h 2336800"/>
                <a:gd name="connsiteX7" fmla="*/ 923637 w 2373746"/>
                <a:gd name="connsiteY7" fmla="*/ 646545 h 2336800"/>
                <a:gd name="connsiteX8" fmla="*/ 0 w 2373746"/>
                <a:gd name="connsiteY8" fmla="*/ 637309 h 233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3746" h="2336800">
                  <a:moveTo>
                    <a:pt x="0" y="637309"/>
                  </a:moveTo>
                  <a:lnTo>
                    <a:pt x="9237" y="0"/>
                  </a:lnTo>
                  <a:lnTo>
                    <a:pt x="2373746" y="0"/>
                  </a:lnTo>
                  <a:lnTo>
                    <a:pt x="2373746" y="701964"/>
                  </a:lnTo>
                  <a:lnTo>
                    <a:pt x="1893455" y="701964"/>
                  </a:lnTo>
                  <a:lnTo>
                    <a:pt x="1893455" y="2336800"/>
                  </a:lnTo>
                  <a:lnTo>
                    <a:pt x="923637" y="2336800"/>
                  </a:lnTo>
                  <a:lnTo>
                    <a:pt x="923637" y="646545"/>
                  </a:lnTo>
                  <a:lnTo>
                    <a:pt x="0" y="637309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1188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Q103H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C5A44C1E-B111-40E6-810F-B2475F09F29F}"/>
              </a:ext>
            </a:extLst>
          </p:cNvPr>
          <p:cNvGrpSpPr/>
          <p:nvPr/>
        </p:nvGrpSpPr>
        <p:grpSpPr>
          <a:xfrm>
            <a:off x="1548881" y="1281702"/>
            <a:ext cx="5955367" cy="5273097"/>
            <a:chOff x="1548881" y="1281702"/>
            <a:chExt cx="5955367" cy="5273097"/>
          </a:xfrm>
        </p:grpSpPr>
        <p:pic>
          <p:nvPicPr>
            <p:cNvPr id="9" name="Picture 10" descr="Diagram&#10;&#10;Description automatically generated">
              <a:extLst>
                <a:ext uri="{FF2B5EF4-FFF2-40B4-BE49-F238E27FC236}">
                  <a16:creationId xmlns:a16="http://schemas.microsoft.com/office/drawing/2014/main" id="{0A4B5E15-C4F1-415B-AA7D-682F56FF9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881" y="1373348"/>
              <a:ext cx="5206482" cy="5181451"/>
            </a:xfrm>
            <a:prstGeom prst="rect">
              <a:avLst/>
            </a:prstGeom>
          </p:spPr>
        </p:pic>
        <p:sp>
          <p:nvSpPr>
            <p:cNvPr id="3" name="משושה 2">
              <a:extLst>
                <a:ext uri="{FF2B5EF4-FFF2-40B4-BE49-F238E27FC236}">
                  <a16:creationId xmlns:a16="http://schemas.microsoft.com/office/drawing/2014/main" id="{49163529-0FB4-49EB-B809-04BF06F3F215}"/>
                </a:ext>
              </a:extLst>
            </p:cNvPr>
            <p:cNvSpPr/>
            <p:nvPr/>
          </p:nvSpPr>
          <p:spPr>
            <a:xfrm rot="5400000">
              <a:off x="3496952" y="2199217"/>
              <a:ext cx="2657065" cy="822036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/>
                <a:t>Data Memory</a:t>
              </a:r>
              <a:endParaRPr lang="he-IL"/>
            </a:p>
          </p:txBody>
        </p:sp>
        <p:cxnSp>
          <p:nvCxnSpPr>
            <p:cNvPr id="5" name="מחבר: מרפקי 4">
              <a:extLst>
                <a:ext uri="{FF2B5EF4-FFF2-40B4-BE49-F238E27FC236}">
                  <a16:creationId xmlns:a16="http://schemas.microsoft.com/office/drawing/2014/main" id="{006469EE-5D89-4454-8E1E-823C786275B4}"/>
                </a:ext>
              </a:extLst>
            </p:cNvPr>
            <p:cNvCxnSpPr/>
            <p:nvPr/>
          </p:nvCxnSpPr>
          <p:spPr>
            <a:xfrm>
              <a:off x="5348472" y="3278909"/>
              <a:ext cx="1301710" cy="10160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6493AFA2-B747-4AFF-B7E8-1CB4FDE5F068}"/>
                </a:ext>
              </a:extLst>
            </p:cNvPr>
            <p:cNvSpPr txBox="1"/>
            <p:nvPr/>
          </p:nvSpPr>
          <p:spPr>
            <a:xfrm>
              <a:off x="5072068" y="4232666"/>
              <a:ext cx="2432180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MemRdDataQ103</a:t>
              </a:r>
              <a:endParaRPr lang="he-IL" sz="140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0410957B-A96C-4D6A-8FB8-26A49A1C0A3F}"/>
              </a:ext>
            </a:extLst>
          </p:cNvPr>
          <p:cNvSpPr/>
          <p:nvPr/>
        </p:nvSpPr>
        <p:spPr>
          <a:xfrm>
            <a:off x="2682006" y="1281702"/>
            <a:ext cx="2666465" cy="265706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7FFDD98-5E97-4653-A469-D5CD822DB95E}"/>
              </a:ext>
            </a:extLst>
          </p:cNvPr>
          <p:cNvSpPr txBox="1"/>
          <p:nvPr/>
        </p:nvSpPr>
        <p:spPr>
          <a:xfrm>
            <a:off x="6968963" y="2302168"/>
            <a:ext cx="2930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Not much happened on the core</a:t>
            </a:r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E5AC28C9-767D-4652-93B7-9DFEBAEB9C8C}"/>
              </a:ext>
            </a:extLst>
          </p:cNvPr>
          <p:cNvSpPr/>
          <p:nvPr/>
        </p:nvSpPr>
        <p:spPr>
          <a:xfrm>
            <a:off x="5072068" y="4232665"/>
            <a:ext cx="1952626" cy="3077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781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Core’s Pipe Stages</a:t>
            </a:r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985213" y="1152983"/>
            <a:ext cx="8038714" cy="19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/>
              <a:t>Write Back – Q104H</a:t>
            </a:r>
          </a:p>
          <a:p>
            <a:r>
              <a:rPr lang="en-US" sz="2400"/>
              <a:t>Determine written data source – ALU, Memory, PC</a:t>
            </a:r>
          </a:p>
          <a:p>
            <a:r>
              <a:rPr lang="en-US" sz="2400"/>
              <a:t>Writes data in the registers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IL" sz="2000"/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8CBE6E55-5357-45D7-9CDF-26B637C12B30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E03B599D-AF2E-4784-ACAB-A33C2BC7B789}"/>
              </a:ext>
            </a:extLst>
          </p:cNvPr>
          <p:cNvGrpSpPr/>
          <p:nvPr/>
        </p:nvGrpSpPr>
        <p:grpSpPr>
          <a:xfrm>
            <a:off x="1188097" y="3282067"/>
            <a:ext cx="7862442" cy="3273970"/>
            <a:chOff x="1188097" y="3282067"/>
            <a:chExt cx="7862442" cy="3273970"/>
          </a:xfrm>
        </p:grpSpPr>
        <p:pic>
          <p:nvPicPr>
            <p:cNvPr id="5" name="תמונה 4">
              <a:extLst>
                <a:ext uri="{FF2B5EF4-FFF2-40B4-BE49-F238E27FC236}">
                  <a16:creationId xmlns:a16="http://schemas.microsoft.com/office/drawing/2014/main" id="{BD76DDE8-CD86-4E97-B626-1D120287A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097" y="3282067"/>
              <a:ext cx="7862442" cy="3273970"/>
            </a:xfrm>
            <a:prstGeom prst="rect">
              <a:avLst/>
            </a:prstGeom>
          </p:spPr>
        </p:pic>
        <p:sp>
          <p:nvSpPr>
            <p:cNvPr id="3" name="צורה חופשית: צורה 2">
              <a:extLst>
                <a:ext uri="{FF2B5EF4-FFF2-40B4-BE49-F238E27FC236}">
                  <a16:creationId xmlns:a16="http://schemas.microsoft.com/office/drawing/2014/main" id="{DD4E2127-FC46-458A-85E8-93F28663EFBE}"/>
                </a:ext>
              </a:extLst>
            </p:cNvPr>
            <p:cNvSpPr/>
            <p:nvPr/>
          </p:nvSpPr>
          <p:spPr>
            <a:xfrm>
              <a:off x="3676073" y="4784436"/>
              <a:ext cx="4211782" cy="1671782"/>
            </a:xfrm>
            <a:custGeom>
              <a:avLst/>
              <a:gdLst>
                <a:gd name="connsiteX0" fmla="*/ 3445163 w 4211782"/>
                <a:gd name="connsiteY0" fmla="*/ 0 h 1671782"/>
                <a:gd name="connsiteX1" fmla="*/ 4211782 w 4211782"/>
                <a:gd name="connsiteY1" fmla="*/ 0 h 1671782"/>
                <a:gd name="connsiteX2" fmla="*/ 4211782 w 4211782"/>
                <a:gd name="connsiteY2" fmla="*/ 1671782 h 1671782"/>
                <a:gd name="connsiteX3" fmla="*/ 0 w 4211782"/>
                <a:gd name="connsiteY3" fmla="*/ 1671782 h 1671782"/>
                <a:gd name="connsiteX4" fmla="*/ 0 w 4211782"/>
                <a:gd name="connsiteY4" fmla="*/ 203200 h 1671782"/>
                <a:gd name="connsiteX5" fmla="*/ 1265382 w 4211782"/>
                <a:gd name="connsiteY5" fmla="*/ 203200 h 1671782"/>
                <a:gd name="connsiteX6" fmla="*/ 1265382 w 4211782"/>
                <a:gd name="connsiteY6" fmla="*/ 1431637 h 1671782"/>
                <a:gd name="connsiteX7" fmla="*/ 3435927 w 4211782"/>
                <a:gd name="connsiteY7" fmla="*/ 1431637 h 1671782"/>
                <a:gd name="connsiteX8" fmla="*/ 3445163 w 4211782"/>
                <a:gd name="connsiteY8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11782" h="1671782">
                  <a:moveTo>
                    <a:pt x="3445163" y="0"/>
                  </a:moveTo>
                  <a:lnTo>
                    <a:pt x="4211782" y="0"/>
                  </a:lnTo>
                  <a:lnTo>
                    <a:pt x="4211782" y="1671782"/>
                  </a:lnTo>
                  <a:lnTo>
                    <a:pt x="0" y="1671782"/>
                  </a:lnTo>
                  <a:lnTo>
                    <a:pt x="0" y="203200"/>
                  </a:lnTo>
                  <a:lnTo>
                    <a:pt x="1265382" y="203200"/>
                  </a:lnTo>
                  <a:lnTo>
                    <a:pt x="1265382" y="1431637"/>
                  </a:lnTo>
                  <a:lnTo>
                    <a:pt x="3435927" y="1431637"/>
                  </a:lnTo>
                  <a:cubicBezTo>
                    <a:pt x="3439006" y="954425"/>
                    <a:pt x="3442084" y="477212"/>
                    <a:pt x="3445163" y="0"/>
                  </a:cubicBez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08211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 stages : Q104H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FE993E9E-EDFE-466D-A3C8-F6B32264175A}"/>
              </a:ext>
            </a:extLst>
          </p:cNvPr>
          <p:cNvGrpSpPr/>
          <p:nvPr/>
        </p:nvGrpSpPr>
        <p:grpSpPr>
          <a:xfrm>
            <a:off x="886408" y="1340217"/>
            <a:ext cx="8696132" cy="5183589"/>
            <a:chOff x="886408" y="1340217"/>
            <a:chExt cx="8696132" cy="5183589"/>
          </a:xfrm>
        </p:grpSpPr>
        <p:pic>
          <p:nvPicPr>
            <p:cNvPr id="15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981D0BF9-2DDE-4B79-BDD9-0D8E98EA3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75306" y="1340217"/>
              <a:ext cx="5307234" cy="5183589"/>
            </a:xfrm>
            <a:prstGeom prst="rect">
              <a:avLst/>
            </a:prstGeom>
          </p:spPr>
        </p:pic>
        <p:pic>
          <p:nvPicPr>
            <p:cNvPr id="16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75915381-F39C-48CF-A639-59E81AE4E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82" r="41156"/>
            <a:stretch/>
          </p:blipFill>
          <p:spPr>
            <a:xfrm>
              <a:off x="886408" y="1340217"/>
              <a:ext cx="3388898" cy="5183589"/>
            </a:xfrm>
            <a:prstGeom prst="rect">
              <a:avLst/>
            </a:prstGeom>
          </p:spPr>
        </p:pic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709F84DB-1AA9-4902-B6EA-9D9BF13A8367}"/>
                </a:ext>
              </a:extLst>
            </p:cNvPr>
            <p:cNvSpPr/>
            <p:nvPr/>
          </p:nvSpPr>
          <p:spPr>
            <a:xfrm>
              <a:off x="2955258" y="1340217"/>
              <a:ext cx="1355483" cy="42895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64B57F5C-CBE4-4F8B-A28F-9C1489874CA8}"/>
              </a:ext>
            </a:extLst>
          </p:cNvPr>
          <p:cNvSpPr/>
          <p:nvPr/>
        </p:nvSpPr>
        <p:spPr>
          <a:xfrm>
            <a:off x="4017701" y="1340217"/>
            <a:ext cx="1613088" cy="10679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AD76A385-3797-4C9D-A995-9C622B70B749}"/>
              </a:ext>
            </a:extLst>
          </p:cNvPr>
          <p:cNvSpPr/>
          <p:nvPr/>
        </p:nvSpPr>
        <p:spPr>
          <a:xfrm>
            <a:off x="5289456" y="3088339"/>
            <a:ext cx="1176658" cy="9144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9CBF58-E6C2-4E9B-AC03-0EFC2575BD4F}"/>
              </a:ext>
            </a:extLst>
          </p:cNvPr>
          <p:cNvSpPr/>
          <p:nvPr/>
        </p:nvSpPr>
        <p:spPr>
          <a:xfrm>
            <a:off x="6322876" y="2533407"/>
            <a:ext cx="1341328" cy="3590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CDB44F0E-FF01-4634-9B5E-3C465E95513F}"/>
              </a:ext>
            </a:extLst>
          </p:cNvPr>
          <p:cNvSpPr/>
          <p:nvPr/>
        </p:nvSpPr>
        <p:spPr>
          <a:xfrm>
            <a:off x="2148149" y="5760005"/>
            <a:ext cx="7742299" cy="91449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481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מלבן 41">
            <a:extLst>
              <a:ext uri="{FF2B5EF4-FFF2-40B4-BE49-F238E27FC236}">
                <a16:creationId xmlns:a16="http://schemas.microsoft.com/office/drawing/2014/main" id="{B493F868-DA3C-4970-B523-32B10100B9B0}"/>
              </a:ext>
            </a:extLst>
          </p:cNvPr>
          <p:cNvSpPr/>
          <p:nvPr/>
        </p:nvSpPr>
        <p:spPr>
          <a:xfrm>
            <a:off x="3855005" y="2377712"/>
            <a:ext cx="3492941" cy="3335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49493"/>
          </a:xfrm>
        </p:spPr>
        <p:txBody>
          <a:bodyPr/>
          <a:lstStyle/>
          <a:p>
            <a:r>
              <a:rPr lang="en-US"/>
              <a:t>I Mem Design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37ECD76-523D-42AB-BEBE-DD35EA7F4EFE}"/>
              </a:ext>
            </a:extLst>
          </p:cNvPr>
          <p:cNvSpPr txBox="1">
            <a:spLocks/>
          </p:cNvSpPr>
          <p:nvPr/>
        </p:nvSpPr>
        <p:spPr>
          <a:xfrm>
            <a:off x="1121790" y="1587501"/>
            <a:ext cx="2922643" cy="608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/>
              <a:t>Dual Port</a:t>
            </a:r>
          </a:p>
          <a:p>
            <a:r>
              <a:rPr lang="en-US" sz="2400"/>
              <a:t>2 Output flops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31" name="Picture 50" descr="Diagram&#10;&#10;Description automatically generated">
            <a:extLst>
              <a:ext uri="{FF2B5EF4-FFF2-40B4-BE49-F238E27FC236}">
                <a16:creationId xmlns:a16="http://schemas.microsoft.com/office/drawing/2014/main" id="{15F2812B-AFA3-4F25-8589-15219D112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26"/>
          <a:stretch/>
        </p:blipFill>
        <p:spPr>
          <a:xfrm>
            <a:off x="-399275" y="2377712"/>
            <a:ext cx="4767297" cy="3335343"/>
          </a:xfrm>
          <a:prstGeom prst="rect">
            <a:avLst/>
          </a:prstGeom>
        </p:spPr>
      </p:pic>
      <p:pic>
        <p:nvPicPr>
          <p:cNvPr id="35" name="Picture 50" descr="Diagram&#10;&#10;Description automatically generated">
            <a:extLst>
              <a:ext uri="{FF2B5EF4-FFF2-40B4-BE49-F238E27FC236}">
                <a16:creationId xmlns:a16="http://schemas.microsoft.com/office/drawing/2014/main" id="{3B94DDD0-0877-446B-B25E-313418958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97"/>
          <a:stretch/>
        </p:blipFill>
        <p:spPr>
          <a:xfrm>
            <a:off x="7193133" y="2377712"/>
            <a:ext cx="2182207" cy="331201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A434FE3F-DDA2-4DF2-894B-D829969A7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022" y="4205654"/>
            <a:ext cx="2825111" cy="147474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B585BC9-6692-4F92-8EED-91080C596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418" y="2652346"/>
            <a:ext cx="2644141" cy="1560942"/>
          </a:xfrm>
          <a:prstGeom prst="rect">
            <a:avLst/>
          </a:prstGeom>
        </p:spPr>
      </p:pic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6BB6286A-EC91-43FC-81C8-FA0CA1189AC7}"/>
              </a:ext>
            </a:extLst>
          </p:cNvPr>
          <p:cNvCxnSpPr/>
          <p:nvPr/>
        </p:nvCxnSpPr>
        <p:spPr>
          <a:xfrm>
            <a:off x="4368022" y="2643110"/>
            <a:ext cx="28251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ישר 43">
            <a:extLst>
              <a:ext uri="{FF2B5EF4-FFF2-40B4-BE49-F238E27FC236}">
                <a16:creationId xmlns:a16="http://schemas.microsoft.com/office/drawing/2014/main" id="{EAE388E6-D6F0-4635-B6A7-9F91992C2E0A}"/>
              </a:ext>
            </a:extLst>
          </p:cNvPr>
          <p:cNvCxnSpPr/>
          <p:nvPr/>
        </p:nvCxnSpPr>
        <p:spPr>
          <a:xfrm>
            <a:off x="4368022" y="5676723"/>
            <a:ext cx="282511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: Rounded Corners 18">
            <a:extLst>
              <a:ext uri="{FF2B5EF4-FFF2-40B4-BE49-F238E27FC236}">
                <a16:creationId xmlns:a16="http://schemas.microsoft.com/office/drawing/2014/main" id="{58FDE5D0-D1F3-4490-BF42-EA189E2D3E81}"/>
              </a:ext>
            </a:extLst>
          </p:cNvPr>
          <p:cNvSpPr/>
          <p:nvPr/>
        </p:nvSpPr>
        <p:spPr>
          <a:xfrm>
            <a:off x="6351675" y="3623388"/>
            <a:ext cx="697736" cy="2408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Rectangle: Rounded Corners 18">
            <a:extLst>
              <a:ext uri="{FF2B5EF4-FFF2-40B4-BE49-F238E27FC236}">
                <a16:creationId xmlns:a16="http://schemas.microsoft.com/office/drawing/2014/main" id="{64F46AE6-79AC-4801-AFC8-23BAA3AFCA29}"/>
              </a:ext>
            </a:extLst>
          </p:cNvPr>
          <p:cNvSpPr/>
          <p:nvPr/>
        </p:nvSpPr>
        <p:spPr>
          <a:xfrm>
            <a:off x="6221135" y="5081960"/>
            <a:ext cx="971997" cy="2408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Rectangle: Rounded Corners 18">
            <a:extLst>
              <a:ext uri="{FF2B5EF4-FFF2-40B4-BE49-F238E27FC236}">
                <a16:creationId xmlns:a16="http://schemas.microsoft.com/office/drawing/2014/main" id="{7EF9D4F8-EDC8-4A07-B335-FA3586AFEAB1}"/>
              </a:ext>
            </a:extLst>
          </p:cNvPr>
          <p:cNvSpPr/>
          <p:nvPr/>
        </p:nvSpPr>
        <p:spPr>
          <a:xfrm>
            <a:off x="4324281" y="3237721"/>
            <a:ext cx="841458" cy="3799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Rectangle: Rounded Corners 18">
            <a:extLst>
              <a:ext uri="{FF2B5EF4-FFF2-40B4-BE49-F238E27FC236}">
                <a16:creationId xmlns:a16="http://schemas.microsoft.com/office/drawing/2014/main" id="{FABACFB8-86C0-4BA6-8606-2F274ED92600}"/>
              </a:ext>
            </a:extLst>
          </p:cNvPr>
          <p:cNvSpPr/>
          <p:nvPr/>
        </p:nvSpPr>
        <p:spPr>
          <a:xfrm>
            <a:off x="4333171" y="4737752"/>
            <a:ext cx="841458" cy="3799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6" name="מלבן 55">
            <a:extLst>
              <a:ext uri="{FF2B5EF4-FFF2-40B4-BE49-F238E27FC236}">
                <a16:creationId xmlns:a16="http://schemas.microsoft.com/office/drawing/2014/main" id="{62ABD945-7B73-49BA-A153-643CB666D7C0}"/>
              </a:ext>
            </a:extLst>
          </p:cNvPr>
          <p:cNvSpPr/>
          <p:nvPr/>
        </p:nvSpPr>
        <p:spPr>
          <a:xfrm>
            <a:off x="-401671" y="2381509"/>
            <a:ext cx="3528727" cy="33082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9C5F878C-239C-4550-87A9-4A1D0C34A399}"/>
              </a:ext>
            </a:extLst>
          </p:cNvPr>
          <p:cNvCxnSpPr/>
          <p:nvPr/>
        </p:nvCxnSpPr>
        <p:spPr>
          <a:xfrm>
            <a:off x="1273908" y="3218321"/>
            <a:ext cx="18472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5C99EF25-BBDD-4CF3-B110-BF685C4206D2}"/>
              </a:ext>
            </a:extLst>
          </p:cNvPr>
          <p:cNvSpPr txBox="1"/>
          <p:nvPr/>
        </p:nvSpPr>
        <p:spPr>
          <a:xfrm>
            <a:off x="2036881" y="2872175"/>
            <a:ext cx="50847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PC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52" name="מחבר חץ ישר 51">
            <a:extLst>
              <a:ext uri="{FF2B5EF4-FFF2-40B4-BE49-F238E27FC236}">
                <a16:creationId xmlns:a16="http://schemas.microsoft.com/office/drawing/2014/main" id="{6D7B952E-5928-47F5-9488-FF3AE4A5408B}"/>
              </a:ext>
            </a:extLst>
          </p:cNvPr>
          <p:cNvCxnSpPr/>
          <p:nvPr/>
        </p:nvCxnSpPr>
        <p:spPr>
          <a:xfrm>
            <a:off x="1300323" y="3622650"/>
            <a:ext cx="18472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תיבת טקסט 52">
            <a:extLst>
              <a:ext uri="{FF2B5EF4-FFF2-40B4-BE49-F238E27FC236}">
                <a16:creationId xmlns:a16="http://schemas.microsoft.com/office/drawing/2014/main" id="{D56E122C-115C-46A0-8601-0BBCE425995A}"/>
              </a:ext>
            </a:extLst>
          </p:cNvPr>
          <p:cNvSpPr txBox="1"/>
          <p:nvPr/>
        </p:nvSpPr>
        <p:spPr>
          <a:xfrm>
            <a:off x="1622050" y="3259012"/>
            <a:ext cx="10855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ReadEN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58" name="מחבר חץ ישר 57">
            <a:extLst>
              <a:ext uri="{FF2B5EF4-FFF2-40B4-BE49-F238E27FC236}">
                <a16:creationId xmlns:a16="http://schemas.microsoft.com/office/drawing/2014/main" id="{8D96CA67-332A-4109-A494-306A26E706E8}"/>
              </a:ext>
            </a:extLst>
          </p:cNvPr>
          <p:cNvCxnSpPr>
            <a:cxnSpLocks/>
          </p:cNvCxnSpPr>
          <p:nvPr/>
        </p:nvCxnSpPr>
        <p:spPr>
          <a:xfrm flipH="1">
            <a:off x="1229918" y="5280264"/>
            <a:ext cx="18497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תיבת טקסט 58">
            <a:extLst>
              <a:ext uri="{FF2B5EF4-FFF2-40B4-BE49-F238E27FC236}">
                <a16:creationId xmlns:a16="http://schemas.microsoft.com/office/drawing/2014/main" id="{E00C04FB-07D2-4025-B4EC-CC71649ABB8B}"/>
              </a:ext>
            </a:extLst>
          </p:cNvPr>
          <p:cNvSpPr txBox="1"/>
          <p:nvPr/>
        </p:nvSpPr>
        <p:spPr>
          <a:xfrm>
            <a:off x="1133148" y="4883222"/>
            <a:ext cx="201850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Instruction Fetch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62" name="מלבן 61">
            <a:extLst>
              <a:ext uri="{FF2B5EF4-FFF2-40B4-BE49-F238E27FC236}">
                <a16:creationId xmlns:a16="http://schemas.microsoft.com/office/drawing/2014/main" id="{A87F37D2-C214-47E3-A858-41BB6538193F}"/>
              </a:ext>
            </a:extLst>
          </p:cNvPr>
          <p:cNvSpPr/>
          <p:nvPr/>
        </p:nvSpPr>
        <p:spPr>
          <a:xfrm>
            <a:off x="7386325" y="2373095"/>
            <a:ext cx="2694836" cy="3326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5" name="מחבר חץ ישר 64">
            <a:extLst>
              <a:ext uri="{FF2B5EF4-FFF2-40B4-BE49-F238E27FC236}">
                <a16:creationId xmlns:a16="http://schemas.microsoft.com/office/drawing/2014/main" id="{256A2A9B-E894-486D-AB08-F8EAA82F4957}"/>
              </a:ext>
            </a:extLst>
          </p:cNvPr>
          <p:cNvCxnSpPr>
            <a:cxnSpLocks/>
          </p:cNvCxnSpPr>
          <p:nvPr/>
        </p:nvCxnSpPr>
        <p:spPr>
          <a:xfrm flipH="1">
            <a:off x="7464104" y="3180671"/>
            <a:ext cx="18053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תיבת טקסט 65">
            <a:extLst>
              <a:ext uri="{FF2B5EF4-FFF2-40B4-BE49-F238E27FC236}">
                <a16:creationId xmlns:a16="http://schemas.microsoft.com/office/drawing/2014/main" id="{2002C329-43F5-45D1-8B3E-A81E929BCB11}"/>
              </a:ext>
            </a:extLst>
          </p:cNvPr>
          <p:cNvSpPr txBox="1"/>
          <p:nvPr/>
        </p:nvSpPr>
        <p:spPr>
          <a:xfrm flipH="1">
            <a:off x="7627604" y="2816096"/>
            <a:ext cx="15619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F2C address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69" name="מחבר חץ ישר 68">
            <a:extLst>
              <a:ext uri="{FF2B5EF4-FFF2-40B4-BE49-F238E27FC236}">
                <a16:creationId xmlns:a16="http://schemas.microsoft.com/office/drawing/2014/main" id="{86EB74E8-D363-48EC-A009-524C9D23F924}"/>
              </a:ext>
            </a:extLst>
          </p:cNvPr>
          <p:cNvCxnSpPr>
            <a:cxnSpLocks/>
          </p:cNvCxnSpPr>
          <p:nvPr/>
        </p:nvCxnSpPr>
        <p:spPr>
          <a:xfrm flipH="1">
            <a:off x="7476959" y="3596906"/>
            <a:ext cx="18053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תיבת טקסט 69">
            <a:extLst>
              <a:ext uri="{FF2B5EF4-FFF2-40B4-BE49-F238E27FC236}">
                <a16:creationId xmlns:a16="http://schemas.microsoft.com/office/drawing/2014/main" id="{BA95F48A-00D7-49EF-A4EC-536B38B00E78}"/>
              </a:ext>
            </a:extLst>
          </p:cNvPr>
          <p:cNvSpPr txBox="1"/>
          <p:nvPr/>
        </p:nvSpPr>
        <p:spPr>
          <a:xfrm flipH="1">
            <a:off x="7957657" y="3233268"/>
            <a:ext cx="11432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WriteEn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71" name="מחבר חץ ישר 70">
            <a:extLst>
              <a:ext uri="{FF2B5EF4-FFF2-40B4-BE49-F238E27FC236}">
                <a16:creationId xmlns:a16="http://schemas.microsoft.com/office/drawing/2014/main" id="{3AC3A3A0-C654-417B-ABBF-8E15C5890F21}"/>
              </a:ext>
            </a:extLst>
          </p:cNvPr>
          <p:cNvCxnSpPr>
            <a:cxnSpLocks/>
          </p:cNvCxnSpPr>
          <p:nvPr/>
        </p:nvCxnSpPr>
        <p:spPr>
          <a:xfrm>
            <a:off x="7504683" y="5242614"/>
            <a:ext cx="18077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תיבת טקסט 71">
            <a:extLst>
              <a:ext uri="{FF2B5EF4-FFF2-40B4-BE49-F238E27FC236}">
                <a16:creationId xmlns:a16="http://schemas.microsoft.com/office/drawing/2014/main" id="{F2963B01-4C2B-4169-80E0-84B5A88859D0}"/>
              </a:ext>
            </a:extLst>
          </p:cNvPr>
          <p:cNvSpPr txBox="1"/>
          <p:nvPr/>
        </p:nvSpPr>
        <p:spPr>
          <a:xfrm flipH="1">
            <a:off x="7778569" y="4827639"/>
            <a:ext cx="15338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F2C data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73" name="מחבר חץ ישר 72">
            <a:extLst>
              <a:ext uri="{FF2B5EF4-FFF2-40B4-BE49-F238E27FC236}">
                <a16:creationId xmlns:a16="http://schemas.microsoft.com/office/drawing/2014/main" id="{560E4CC9-D63F-4C30-A019-90250F96369A}"/>
              </a:ext>
            </a:extLst>
          </p:cNvPr>
          <p:cNvCxnSpPr>
            <a:cxnSpLocks/>
          </p:cNvCxnSpPr>
          <p:nvPr/>
        </p:nvCxnSpPr>
        <p:spPr>
          <a:xfrm flipH="1">
            <a:off x="7491347" y="4042073"/>
            <a:ext cx="18053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תיבת טקסט 73">
            <a:extLst>
              <a:ext uri="{FF2B5EF4-FFF2-40B4-BE49-F238E27FC236}">
                <a16:creationId xmlns:a16="http://schemas.microsoft.com/office/drawing/2014/main" id="{7150E492-71D2-48A0-8AC3-AD51D9B25B1E}"/>
              </a:ext>
            </a:extLst>
          </p:cNvPr>
          <p:cNvSpPr txBox="1"/>
          <p:nvPr/>
        </p:nvSpPr>
        <p:spPr>
          <a:xfrm flipH="1">
            <a:off x="7634658" y="3678435"/>
            <a:ext cx="188055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Write Data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81" name="תיבת טקסט 80">
            <a:extLst>
              <a:ext uri="{FF2B5EF4-FFF2-40B4-BE49-F238E27FC236}">
                <a16:creationId xmlns:a16="http://schemas.microsoft.com/office/drawing/2014/main" id="{A974E8E2-7ED0-4A84-843C-834A9E00A4E5}"/>
              </a:ext>
            </a:extLst>
          </p:cNvPr>
          <p:cNvSpPr txBox="1"/>
          <p:nvPr/>
        </p:nvSpPr>
        <p:spPr>
          <a:xfrm>
            <a:off x="410049" y="4049985"/>
            <a:ext cx="93006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Core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82" name="תיבת טקסט 81">
            <a:extLst>
              <a:ext uri="{FF2B5EF4-FFF2-40B4-BE49-F238E27FC236}">
                <a16:creationId xmlns:a16="http://schemas.microsoft.com/office/drawing/2014/main" id="{8CAD9A30-7594-48DA-815F-9E47F66F6B58}"/>
              </a:ext>
            </a:extLst>
          </p:cNvPr>
          <p:cNvSpPr txBox="1"/>
          <p:nvPr/>
        </p:nvSpPr>
        <p:spPr>
          <a:xfrm>
            <a:off x="9375340" y="4205654"/>
            <a:ext cx="62228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RC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45" name="Rectangle: Rounded Corners 18">
            <a:extLst>
              <a:ext uri="{FF2B5EF4-FFF2-40B4-BE49-F238E27FC236}">
                <a16:creationId xmlns:a16="http://schemas.microsoft.com/office/drawing/2014/main" id="{120CAC10-786A-4C2D-A65F-21F81F7C297F}"/>
              </a:ext>
            </a:extLst>
          </p:cNvPr>
          <p:cNvSpPr/>
          <p:nvPr/>
        </p:nvSpPr>
        <p:spPr>
          <a:xfrm>
            <a:off x="964982" y="4822936"/>
            <a:ext cx="2196926" cy="5435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Rectangle: Rounded Corners 18">
            <a:extLst>
              <a:ext uri="{FF2B5EF4-FFF2-40B4-BE49-F238E27FC236}">
                <a16:creationId xmlns:a16="http://schemas.microsoft.com/office/drawing/2014/main" id="{82A1BBE8-4F1C-437E-8C00-4ED4A90F63DE}"/>
              </a:ext>
            </a:extLst>
          </p:cNvPr>
          <p:cNvSpPr/>
          <p:nvPr/>
        </p:nvSpPr>
        <p:spPr>
          <a:xfrm>
            <a:off x="7391437" y="2792768"/>
            <a:ext cx="2020693" cy="14205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Rectangle: Rounded Corners 18">
            <a:extLst>
              <a:ext uri="{FF2B5EF4-FFF2-40B4-BE49-F238E27FC236}">
                <a16:creationId xmlns:a16="http://schemas.microsoft.com/office/drawing/2014/main" id="{0A549168-E6B9-4254-A0E1-CB248A22672F}"/>
              </a:ext>
            </a:extLst>
          </p:cNvPr>
          <p:cNvSpPr/>
          <p:nvPr/>
        </p:nvSpPr>
        <p:spPr>
          <a:xfrm>
            <a:off x="1133148" y="2867532"/>
            <a:ext cx="1996304" cy="4239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3" name="חץ: למטה 82">
            <a:extLst>
              <a:ext uri="{FF2B5EF4-FFF2-40B4-BE49-F238E27FC236}">
                <a16:creationId xmlns:a16="http://schemas.microsoft.com/office/drawing/2014/main" id="{A8EFD4D9-E46C-42ED-8BB6-094ED326CCF5}"/>
              </a:ext>
            </a:extLst>
          </p:cNvPr>
          <p:cNvSpPr/>
          <p:nvPr/>
        </p:nvSpPr>
        <p:spPr>
          <a:xfrm rot="932831">
            <a:off x="4796785" y="1645206"/>
            <a:ext cx="452582" cy="1582097"/>
          </a:xfrm>
          <a:prstGeom prst="downArrow">
            <a:avLst>
              <a:gd name="adj1" fmla="val 33506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5" name="תיבת טקסט 84">
            <a:extLst>
              <a:ext uri="{FF2B5EF4-FFF2-40B4-BE49-F238E27FC236}">
                <a16:creationId xmlns:a16="http://schemas.microsoft.com/office/drawing/2014/main" id="{D351B3E8-C3AD-480B-8487-DE3E54F95EA8}"/>
              </a:ext>
            </a:extLst>
          </p:cNvPr>
          <p:cNvSpPr txBox="1"/>
          <p:nvPr/>
        </p:nvSpPr>
        <p:spPr>
          <a:xfrm>
            <a:off x="5000278" y="1259050"/>
            <a:ext cx="629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Behavioral Memory - mem[SIZE_I_MEM-1:0]; </a:t>
            </a:r>
          </a:p>
        </p:txBody>
      </p:sp>
    </p:spTree>
    <p:extLst>
      <p:ext uri="{BB962C8B-B14F-4D97-AF65-F5344CB8AC3E}">
        <p14:creationId xmlns:p14="http://schemas.microsoft.com/office/powerpoint/2010/main" val="257210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45" grpId="0" animBg="1"/>
      <p:bldP spid="46" grpId="0" animBg="1"/>
      <p:bldP spid="47" grpId="0" animBg="1"/>
      <p:bldP spid="83" grpId="0" animBg="1"/>
      <p:bldP spid="8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 Mem Design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6" name="תמונה 45">
            <a:extLst>
              <a:ext uri="{FF2B5EF4-FFF2-40B4-BE49-F238E27FC236}">
                <a16:creationId xmlns:a16="http://schemas.microsoft.com/office/drawing/2014/main" id="{C9ED717A-A867-41D1-AFE1-E78C7599A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80" y="1626542"/>
            <a:ext cx="5698047" cy="4778740"/>
          </a:xfrm>
          <a:prstGeom prst="rect">
            <a:avLst/>
          </a:prstGeom>
        </p:spPr>
      </p:pic>
      <p:sp>
        <p:nvSpPr>
          <p:cNvPr id="47" name="Rectangle: Rounded Corners 18">
            <a:extLst>
              <a:ext uri="{FF2B5EF4-FFF2-40B4-BE49-F238E27FC236}">
                <a16:creationId xmlns:a16="http://schemas.microsoft.com/office/drawing/2014/main" id="{90700681-D3EE-4604-9A66-8B8A8E05E214}"/>
              </a:ext>
            </a:extLst>
          </p:cNvPr>
          <p:cNvSpPr/>
          <p:nvPr/>
        </p:nvSpPr>
        <p:spPr>
          <a:xfrm>
            <a:off x="1869080" y="5861877"/>
            <a:ext cx="3999875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Rectangle: Rounded Corners 18">
            <a:extLst>
              <a:ext uri="{FF2B5EF4-FFF2-40B4-BE49-F238E27FC236}">
                <a16:creationId xmlns:a16="http://schemas.microsoft.com/office/drawing/2014/main" id="{F36EAAEB-CD04-47BE-B435-874F12945F79}"/>
              </a:ext>
            </a:extLst>
          </p:cNvPr>
          <p:cNvSpPr/>
          <p:nvPr/>
        </p:nvSpPr>
        <p:spPr>
          <a:xfrm>
            <a:off x="1869079" y="1581545"/>
            <a:ext cx="4531721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Rectangle: Rounded Corners 18">
            <a:extLst>
              <a:ext uri="{FF2B5EF4-FFF2-40B4-BE49-F238E27FC236}">
                <a16:creationId xmlns:a16="http://schemas.microsoft.com/office/drawing/2014/main" id="{3211D5B7-3701-48F2-BF49-E7A7D7177003}"/>
              </a:ext>
            </a:extLst>
          </p:cNvPr>
          <p:cNvSpPr/>
          <p:nvPr/>
        </p:nvSpPr>
        <p:spPr>
          <a:xfrm>
            <a:off x="1869079" y="2761861"/>
            <a:ext cx="5464782" cy="13156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Rectangle: Rounded Corners 18">
            <a:extLst>
              <a:ext uri="{FF2B5EF4-FFF2-40B4-BE49-F238E27FC236}">
                <a16:creationId xmlns:a16="http://schemas.microsoft.com/office/drawing/2014/main" id="{C0AA8A6B-C4E4-43DD-9648-3CD209E116D0}"/>
              </a:ext>
            </a:extLst>
          </p:cNvPr>
          <p:cNvSpPr/>
          <p:nvPr/>
        </p:nvSpPr>
        <p:spPr>
          <a:xfrm>
            <a:off x="1869079" y="4080588"/>
            <a:ext cx="5464782" cy="13156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2" name="תמונה 51">
            <a:extLst>
              <a:ext uri="{FF2B5EF4-FFF2-40B4-BE49-F238E27FC236}">
                <a16:creationId xmlns:a16="http://schemas.microsoft.com/office/drawing/2014/main" id="{6A97B0ED-EDF7-425F-BE16-7DEC2017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252" y="2371239"/>
            <a:ext cx="3286584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7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 Mem Wrap Design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F7758998-FC0C-4EE2-A3F2-5447046EE510}"/>
              </a:ext>
            </a:extLst>
          </p:cNvPr>
          <p:cNvSpPr txBox="1"/>
          <p:nvPr/>
        </p:nvSpPr>
        <p:spPr>
          <a:xfrm>
            <a:off x="2100396" y="5481952"/>
            <a:ext cx="2930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I MEM instance</a:t>
            </a:r>
          </a:p>
          <a:p>
            <a:r>
              <a:rPr lang="en-US"/>
              <a:t>Core interface</a:t>
            </a:r>
          </a:p>
          <a:p>
            <a:r>
              <a:rPr lang="en-US" sz="1800"/>
              <a:t>Ring interface</a:t>
            </a:r>
          </a:p>
        </p:txBody>
      </p:sp>
      <p:pic>
        <p:nvPicPr>
          <p:cNvPr id="46" name="Picture 4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20AA83B-EF47-4E10-942D-047FB7B7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71" y="1675515"/>
            <a:ext cx="9745663" cy="3506970"/>
          </a:xfrm>
          <a:prstGeom prst="rect">
            <a:avLst/>
          </a:prstGeom>
        </p:spPr>
      </p:pic>
      <p:sp>
        <p:nvSpPr>
          <p:cNvPr id="47" name="Rectangle: Rounded Corners 18">
            <a:extLst>
              <a:ext uri="{FF2B5EF4-FFF2-40B4-BE49-F238E27FC236}">
                <a16:creationId xmlns:a16="http://schemas.microsoft.com/office/drawing/2014/main" id="{46FF5925-45B2-488F-886B-7558A5222579}"/>
              </a:ext>
            </a:extLst>
          </p:cNvPr>
          <p:cNvSpPr/>
          <p:nvPr/>
        </p:nvSpPr>
        <p:spPr>
          <a:xfrm>
            <a:off x="3395845" y="3246164"/>
            <a:ext cx="4787101" cy="17585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8" name="Rectangle: Rounded Corners 18">
            <a:extLst>
              <a:ext uri="{FF2B5EF4-FFF2-40B4-BE49-F238E27FC236}">
                <a16:creationId xmlns:a16="http://schemas.microsoft.com/office/drawing/2014/main" id="{78364A3C-8A98-4204-AC7A-81F54084F7C5}"/>
              </a:ext>
            </a:extLst>
          </p:cNvPr>
          <p:cNvSpPr/>
          <p:nvPr/>
        </p:nvSpPr>
        <p:spPr>
          <a:xfrm>
            <a:off x="1910626" y="1734492"/>
            <a:ext cx="8140208" cy="1441679"/>
          </a:xfrm>
          <a:custGeom>
            <a:avLst/>
            <a:gdLst>
              <a:gd name="connsiteX0" fmla="*/ 0 w 8140208"/>
              <a:gd name="connsiteY0" fmla="*/ 233426 h 1400530"/>
              <a:gd name="connsiteX1" fmla="*/ 233426 w 8140208"/>
              <a:gd name="connsiteY1" fmla="*/ 0 h 1400530"/>
              <a:gd name="connsiteX2" fmla="*/ 7906782 w 8140208"/>
              <a:gd name="connsiteY2" fmla="*/ 0 h 1400530"/>
              <a:gd name="connsiteX3" fmla="*/ 8140208 w 8140208"/>
              <a:gd name="connsiteY3" fmla="*/ 233426 h 1400530"/>
              <a:gd name="connsiteX4" fmla="*/ 8140208 w 8140208"/>
              <a:gd name="connsiteY4" fmla="*/ 1167104 h 1400530"/>
              <a:gd name="connsiteX5" fmla="*/ 7906782 w 8140208"/>
              <a:gd name="connsiteY5" fmla="*/ 1400530 h 1400530"/>
              <a:gd name="connsiteX6" fmla="*/ 233426 w 8140208"/>
              <a:gd name="connsiteY6" fmla="*/ 1400530 h 1400530"/>
              <a:gd name="connsiteX7" fmla="*/ 0 w 8140208"/>
              <a:gd name="connsiteY7" fmla="*/ 1167104 h 1400530"/>
              <a:gd name="connsiteX8" fmla="*/ 0 w 8140208"/>
              <a:gd name="connsiteY8" fmla="*/ 233426 h 1400530"/>
              <a:gd name="connsiteX0" fmla="*/ 0 w 8140208"/>
              <a:gd name="connsiteY0" fmla="*/ 233426 h 1400530"/>
              <a:gd name="connsiteX1" fmla="*/ 1101173 w 8140208"/>
              <a:gd name="connsiteY1" fmla="*/ 0 h 1400530"/>
              <a:gd name="connsiteX2" fmla="*/ 7906782 w 8140208"/>
              <a:gd name="connsiteY2" fmla="*/ 0 h 1400530"/>
              <a:gd name="connsiteX3" fmla="*/ 8140208 w 8140208"/>
              <a:gd name="connsiteY3" fmla="*/ 233426 h 1400530"/>
              <a:gd name="connsiteX4" fmla="*/ 8140208 w 8140208"/>
              <a:gd name="connsiteY4" fmla="*/ 1167104 h 1400530"/>
              <a:gd name="connsiteX5" fmla="*/ 7906782 w 8140208"/>
              <a:gd name="connsiteY5" fmla="*/ 1400530 h 1400530"/>
              <a:gd name="connsiteX6" fmla="*/ 233426 w 8140208"/>
              <a:gd name="connsiteY6" fmla="*/ 1400530 h 1400530"/>
              <a:gd name="connsiteX7" fmla="*/ 0 w 8140208"/>
              <a:gd name="connsiteY7" fmla="*/ 1167104 h 1400530"/>
              <a:gd name="connsiteX8" fmla="*/ 0 w 8140208"/>
              <a:gd name="connsiteY8" fmla="*/ 233426 h 1400530"/>
              <a:gd name="connsiteX0" fmla="*/ 9331 w 8140208"/>
              <a:gd name="connsiteY0" fmla="*/ 485353 h 1400530"/>
              <a:gd name="connsiteX1" fmla="*/ 1101173 w 8140208"/>
              <a:gd name="connsiteY1" fmla="*/ 0 h 1400530"/>
              <a:gd name="connsiteX2" fmla="*/ 7906782 w 8140208"/>
              <a:gd name="connsiteY2" fmla="*/ 0 h 1400530"/>
              <a:gd name="connsiteX3" fmla="*/ 8140208 w 8140208"/>
              <a:gd name="connsiteY3" fmla="*/ 233426 h 1400530"/>
              <a:gd name="connsiteX4" fmla="*/ 8140208 w 8140208"/>
              <a:gd name="connsiteY4" fmla="*/ 1167104 h 1400530"/>
              <a:gd name="connsiteX5" fmla="*/ 7906782 w 8140208"/>
              <a:gd name="connsiteY5" fmla="*/ 1400530 h 1400530"/>
              <a:gd name="connsiteX6" fmla="*/ 233426 w 8140208"/>
              <a:gd name="connsiteY6" fmla="*/ 1400530 h 1400530"/>
              <a:gd name="connsiteX7" fmla="*/ 0 w 8140208"/>
              <a:gd name="connsiteY7" fmla="*/ 1167104 h 1400530"/>
              <a:gd name="connsiteX8" fmla="*/ 9331 w 8140208"/>
              <a:gd name="connsiteY8" fmla="*/ 485353 h 1400530"/>
              <a:gd name="connsiteX0" fmla="*/ 9331 w 8140208"/>
              <a:gd name="connsiteY0" fmla="*/ 485353 h 1400530"/>
              <a:gd name="connsiteX1" fmla="*/ 1502389 w 8140208"/>
              <a:gd name="connsiteY1" fmla="*/ 410547 h 1400530"/>
              <a:gd name="connsiteX2" fmla="*/ 7906782 w 8140208"/>
              <a:gd name="connsiteY2" fmla="*/ 0 h 1400530"/>
              <a:gd name="connsiteX3" fmla="*/ 8140208 w 8140208"/>
              <a:gd name="connsiteY3" fmla="*/ 233426 h 1400530"/>
              <a:gd name="connsiteX4" fmla="*/ 8140208 w 8140208"/>
              <a:gd name="connsiteY4" fmla="*/ 1167104 h 1400530"/>
              <a:gd name="connsiteX5" fmla="*/ 7906782 w 8140208"/>
              <a:gd name="connsiteY5" fmla="*/ 1400530 h 1400530"/>
              <a:gd name="connsiteX6" fmla="*/ 233426 w 8140208"/>
              <a:gd name="connsiteY6" fmla="*/ 1400530 h 1400530"/>
              <a:gd name="connsiteX7" fmla="*/ 0 w 8140208"/>
              <a:gd name="connsiteY7" fmla="*/ 1167104 h 1400530"/>
              <a:gd name="connsiteX8" fmla="*/ 9331 w 8140208"/>
              <a:gd name="connsiteY8" fmla="*/ 485353 h 1400530"/>
              <a:gd name="connsiteX0" fmla="*/ 9331 w 8140208"/>
              <a:gd name="connsiteY0" fmla="*/ 526502 h 1441679"/>
              <a:gd name="connsiteX1" fmla="*/ 1502389 w 8140208"/>
              <a:gd name="connsiteY1" fmla="*/ 451696 h 1441679"/>
              <a:gd name="connsiteX2" fmla="*/ 7906782 w 8140208"/>
              <a:gd name="connsiteY2" fmla="*/ 41149 h 1441679"/>
              <a:gd name="connsiteX3" fmla="*/ 8140208 w 8140208"/>
              <a:gd name="connsiteY3" fmla="*/ 274575 h 1441679"/>
              <a:gd name="connsiteX4" fmla="*/ 8140208 w 8140208"/>
              <a:gd name="connsiteY4" fmla="*/ 1208253 h 1441679"/>
              <a:gd name="connsiteX5" fmla="*/ 7906782 w 8140208"/>
              <a:gd name="connsiteY5" fmla="*/ 1441679 h 1441679"/>
              <a:gd name="connsiteX6" fmla="*/ 233426 w 8140208"/>
              <a:gd name="connsiteY6" fmla="*/ 1441679 h 1441679"/>
              <a:gd name="connsiteX7" fmla="*/ 0 w 8140208"/>
              <a:gd name="connsiteY7" fmla="*/ 1208253 h 1441679"/>
              <a:gd name="connsiteX8" fmla="*/ 9331 w 8140208"/>
              <a:gd name="connsiteY8" fmla="*/ 526502 h 144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40208" h="1441679">
                <a:moveTo>
                  <a:pt x="9331" y="526502"/>
                </a:moveTo>
                <a:cubicBezTo>
                  <a:pt x="9331" y="397584"/>
                  <a:pt x="1373471" y="451696"/>
                  <a:pt x="1502389" y="451696"/>
                </a:cubicBezTo>
                <a:cubicBezTo>
                  <a:pt x="2144289" y="-338296"/>
                  <a:pt x="5771984" y="177998"/>
                  <a:pt x="7906782" y="41149"/>
                </a:cubicBezTo>
                <a:cubicBezTo>
                  <a:pt x="8035700" y="41149"/>
                  <a:pt x="8140208" y="145657"/>
                  <a:pt x="8140208" y="274575"/>
                </a:cubicBezTo>
                <a:lnTo>
                  <a:pt x="8140208" y="1208253"/>
                </a:lnTo>
                <a:cubicBezTo>
                  <a:pt x="8140208" y="1337171"/>
                  <a:pt x="8035700" y="1441679"/>
                  <a:pt x="7906782" y="1441679"/>
                </a:cubicBezTo>
                <a:lnTo>
                  <a:pt x="233426" y="1441679"/>
                </a:lnTo>
                <a:cubicBezTo>
                  <a:pt x="104508" y="1441679"/>
                  <a:pt x="0" y="1337171"/>
                  <a:pt x="0" y="1208253"/>
                </a:cubicBezTo>
                <a:lnTo>
                  <a:pt x="9331" y="526502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9" name="Rectangle: Rounded Corners 18">
            <a:extLst>
              <a:ext uri="{FF2B5EF4-FFF2-40B4-BE49-F238E27FC236}">
                <a16:creationId xmlns:a16="http://schemas.microsoft.com/office/drawing/2014/main" id="{8827EF40-D975-4110-83F3-1BFE58A434A9}"/>
              </a:ext>
            </a:extLst>
          </p:cNvPr>
          <p:cNvSpPr/>
          <p:nvPr/>
        </p:nvSpPr>
        <p:spPr>
          <a:xfrm>
            <a:off x="6634064" y="3862873"/>
            <a:ext cx="3416769" cy="25237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0" name="Rectangle: Rounded Corners 18">
            <a:extLst>
              <a:ext uri="{FF2B5EF4-FFF2-40B4-BE49-F238E27FC236}">
                <a16:creationId xmlns:a16="http://schemas.microsoft.com/office/drawing/2014/main" id="{5175137C-8910-4937-91B1-6C9D63CBDA89}"/>
              </a:ext>
            </a:extLst>
          </p:cNvPr>
          <p:cNvSpPr/>
          <p:nvPr/>
        </p:nvSpPr>
        <p:spPr>
          <a:xfrm>
            <a:off x="4183223" y="3655156"/>
            <a:ext cx="1480459" cy="2077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1" name="Rectangle: Rounded Corners 18">
            <a:extLst>
              <a:ext uri="{FF2B5EF4-FFF2-40B4-BE49-F238E27FC236}">
                <a16:creationId xmlns:a16="http://schemas.microsoft.com/office/drawing/2014/main" id="{CEC6AAA2-FA61-476B-8FC6-F440863FE994}"/>
              </a:ext>
            </a:extLst>
          </p:cNvPr>
          <p:cNvSpPr/>
          <p:nvPr/>
        </p:nvSpPr>
        <p:spPr>
          <a:xfrm>
            <a:off x="4672869" y="3932866"/>
            <a:ext cx="1024534" cy="2077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2" name="Rectangle: Rounded Corners 18">
            <a:extLst>
              <a:ext uri="{FF2B5EF4-FFF2-40B4-BE49-F238E27FC236}">
                <a16:creationId xmlns:a16="http://schemas.microsoft.com/office/drawing/2014/main" id="{BD55A80E-80F6-4B20-83B0-7A3BF59075C6}"/>
              </a:ext>
            </a:extLst>
          </p:cNvPr>
          <p:cNvSpPr/>
          <p:nvPr/>
        </p:nvSpPr>
        <p:spPr>
          <a:xfrm>
            <a:off x="1112658" y="3176172"/>
            <a:ext cx="604175" cy="1361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3" name="Rectangle: Rounded Corners 18">
            <a:extLst>
              <a:ext uri="{FF2B5EF4-FFF2-40B4-BE49-F238E27FC236}">
                <a16:creationId xmlns:a16="http://schemas.microsoft.com/office/drawing/2014/main" id="{5FE69C45-07B1-4E45-8932-536284C9C185}"/>
              </a:ext>
            </a:extLst>
          </p:cNvPr>
          <p:cNvSpPr/>
          <p:nvPr/>
        </p:nvSpPr>
        <p:spPr>
          <a:xfrm>
            <a:off x="773248" y="3299576"/>
            <a:ext cx="943585" cy="1294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4" name="Rectangle: Rounded Corners 18">
            <a:extLst>
              <a:ext uri="{FF2B5EF4-FFF2-40B4-BE49-F238E27FC236}">
                <a16:creationId xmlns:a16="http://schemas.microsoft.com/office/drawing/2014/main" id="{C1B76CA0-1387-47BF-94BC-118A9645046C}"/>
              </a:ext>
            </a:extLst>
          </p:cNvPr>
          <p:cNvSpPr/>
          <p:nvPr/>
        </p:nvSpPr>
        <p:spPr>
          <a:xfrm>
            <a:off x="344024" y="3435772"/>
            <a:ext cx="1475446" cy="7310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5" name="Rectangle: Rounded Corners 18">
            <a:extLst>
              <a:ext uri="{FF2B5EF4-FFF2-40B4-BE49-F238E27FC236}">
                <a16:creationId xmlns:a16="http://schemas.microsoft.com/office/drawing/2014/main" id="{9ECDA7DB-A0D9-4EF8-95C4-5D71349B3B77}"/>
              </a:ext>
            </a:extLst>
          </p:cNvPr>
          <p:cNvSpPr/>
          <p:nvPr/>
        </p:nvSpPr>
        <p:spPr>
          <a:xfrm>
            <a:off x="3448005" y="4210576"/>
            <a:ext cx="2249397" cy="7045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14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מלבן 16">
            <a:extLst>
              <a:ext uri="{FF2B5EF4-FFF2-40B4-BE49-F238E27FC236}">
                <a16:creationId xmlns:a16="http://schemas.microsoft.com/office/drawing/2014/main" id="{57296E87-C914-48AC-8B84-6D51F73E7148}"/>
              </a:ext>
            </a:extLst>
          </p:cNvPr>
          <p:cNvSpPr/>
          <p:nvPr/>
        </p:nvSpPr>
        <p:spPr>
          <a:xfrm>
            <a:off x="4470400" y="2668859"/>
            <a:ext cx="3492941" cy="3498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 Mem Design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37ECD76-523D-42AB-BEBE-DD35EA7F4EFE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3348610" cy="895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000"/>
              <a:t>Dual Port</a:t>
            </a:r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31" name="Picture 46" descr="Diagram, table&#10;&#10;Description automatically generated">
            <a:extLst>
              <a:ext uri="{FF2B5EF4-FFF2-40B4-BE49-F238E27FC236}">
                <a16:creationId xmlns:a16="http://schemas.microsoft.com/office/drawing/2014/main" id="{0EDC5303-7A33-4B97-AADC-16B754C32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30231" b="-157"/>
          <a:stretch/>
        </p:blipFill>
        <p:spPr>
          <a:xfrm>
            <a:off x="223191" y="2668859"/>
            <a:ext cx="4401755" cy="3498675"/>
          </a:xfrm>
          <a:prstGeom prst="rect">
            <a:avLst/>
          </a:prstGeom>
        </p:spPr>
      </p:pic>
      <p:grpSp>
        <p:nvGrpSpPr>
          <p:cNvPr id="35" name="קבוצה 34">
            <a:extLst>
              <a:ext uri="{FF2B5EF4-FFF2-40B4-BE49-F238E27FC236}">
                <a16:creationId xmlns:a16="http://schemas.microsoft.com/office/drawing/2014/main" id="{2D775AAD-A250-48A6-B2AE-706D30E4469A}"/>
              </a:ext>
            </a:extLst>
          </p:cNvPr>
          <p:cNvGrpSpPr/>
          <p:nvPr/>
        </p:nvGrpSpPr>
        <p:grpSpPr>
          <a:xfrm>
            <a:off x="7247876" y="2667905"/>
            <a:ext cx="1880282" cy="3498675"/>
            <a:chOff x="4903074" y="2668861"/>
            <a:chExt cx="1880282" cy="3172101"/>
          </a:xfrm>
        </p:grpSpPr>
        <p:pic>
          <p:nvPicPr>
            <p:cNvPr id="36" name="Picture 46" descr="Diagram, table&#10;&#10;Description automatically generated">
              <a:extLst>
                <a:ext uri="{FF2B5EF4-FFF2-40B4-BE49-F238E27FC236}">
                  <a16:creationId xmlns:a16="http://schemas.microsoft.com/office/drawing/2014/main" id="{DA9B1F18-20C7-4DC3-A23C-660F19152B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9841" t="-1" r="357" b="-157"/>
            <a:stretch/>
          </p:blipFill>
          <p:spPr>
            <a:xfrm>
              <a:off x="4903074" y="2668861"/>
              <a:ext cx="1880281" cy="3172101"/>
            </a:xfrm>
            <a:prstGeom prst="rect">
              <a:avLst/>
            </a:prstGeom>
          </p:spPr>
        </p:pic>
        <p:sp>
          <p:nvSpPr>
            <p:cNvPr id="42" name="מלבן 41">
              <a:extLst>
                <a:ext uri="{FF2B5EF4-FFF2-40B4-BE49-F238E27FC236}">
                  <a16:creationId xmlns:a16="http://schemas.microsoft.com/office/drawing/2014/main" id="{EB1ABDEF-1576-4A58-8987-FA2B75B7473F}"/>
                </a:ext>
              </a:extLst>
            </p:cNvPr>
            <p:cNvSpPr/>
            <p:nvPr/>
          </p:nvSpPr>
          <p:spPr>
            <a:xfrm>
              <a:off x="5892800" y="4424218"/>
              <a:ext cx="890556" cy="14167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6E0936D0-CFF9-49AB-A50F-CEFCC1AD1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686" y="2985148"/>
            <a:ext cx="2665200" cy="161205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F799319D-B309-4004-A731-A125C1302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687" y="4561732"/>
            <a:ext cx="2665199" cy="1474743"/>
          </a:xfrm>
          <a:prstGeom prst="rect">
            <a:avLst/>
          </a:prstGeom>
        </p:spPr>
      </p:pic>
      <p:cxnSp>
        <p:nvCxnSpPr>
          <p:cNvPr id="26" name="מחבר ישר 25">
            <a:extLst>
              <a:ext uri="{FF2B5EF4-FFF2-40B4-BE49-F238E27FC236}">
                <a16:creationId xmlns:a16="http://schemas.microsoft.com/office/drawing/2014/main" id="{BB77DFD4-DAFC-477B-9E98-29A1433EBCC8}"/>
              </a:ext>
            </a:extLst>
          </p:cNvPr>
          <p:cNvCxnSpPr/>
          <p:nvPr/>
        </p:nvCxnSpPr>
        <p:spPr>
          <a:xfrm>
            <a:off x="4584686" y="2985148"/>
            <a:ext cx="26631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ישר 43">
            <a:extLst>
              <a:ext uri="{FF2B5EF4-FFF2-40B4-BE49-F238E27FC236}">
                <a16:creationId xmlns:a16="http://schemas.microsoft.com/office/drawing/2014/main" id="{D283A368-23D2-4FC5-B26B-ABDBFCCC241F}"/>
              </a:ext>
            </a:extLst>
          </p:cNvPr>
          <p:cNvCxnSpPr/>
          <p:nvPr/>
        </p:nvCxnSpPr>
        <p:spPr>
          <a:xfrm>
            <a:off x="4584686" y="6042942"/>
            <a:ext cx="266319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מלבן 44">
            <a:extLst>
              <a:ext uri="{FF2B5EF4-FFF2-40B4-BE49-F238E27FC236}">
                <a16:creationId xmlns:a16="http://schemas.microsoft.com/office/drawing/2014/main" id="{92B2E0CF-8491-41A1-BA56-28AE43439D05}"/>
              </a:ext>
            </a:extLst>
          </p:cNvPr>
          <p:cNvSpPr/>
          <p:nvPr/>
        </p:nvSpPr>
        <p:spPr>
          <a:xfrm>
            <a:off x="223190" y="2785980"/>
            <a:ext cx="3497900" cy="33082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6" name="מחבר חץ ישר 45">
            <a:extLst>
              <a:ext uri="{FF2B5EF4-FFF2-40B4-BE49-F238E27FC236}">
                <a16:creationId xmlns:a16="http://schemas.microsoft.com/office/drawing/2014/main" id="{1F097306-3C27-4441-956C-33300F41F5C5}"/>
              </a:ext>
            </a:extLst>
          </p:cNvPr>
          <p:cNvCxnSpPr/>
          <p:nvPr/>
        </p:nvCxnSpPr>
        <p:spPr>
          <a:xfrm>
            <a:off x="1858611" y="3622792"/>
            <a:ext cx="18472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C9C0AC87-7AD0-4FD5-B11C-0D31F37EDAA9}"/>
              </a:ext>
            </a:extLst>
          </p:cNvPr>
          <p:cNvSpPr txBox="1"/>
          <p:nvPr/>
        </p:nvSpPr>
        <p:spPr>
          <a:xfrm>
            <a:off x="2259730" y="3295114"/>
            <a:ext cx="107273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Address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091B3592-406E-4B1C-848D-999D8AA942B2}"/>
              </a:ext>
            </a:extLst>
          </p:cNvPr>
          <p:cNvCxnSpPr/>
          <p:nvPr/>
        </p:nvCxnSpPr>
        <p:spPr>
          <a:xfrm>
            <a:off x="1885026" y="4027121"/>
            <a:ext cx="18472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506F0646-7AF9-472B-9AE2-6319CB3DCD2F}"/>
              </a:ext>
            </a:extLst>
          </p:cNvPr>
          <p:cNvSpPr txBox="1"/>
          <p:nvPr/>
        </p:nvSpPr>
        <p:spPr>
          <a:xfrm>
            <a:off x="2206753" y="3663483"/>
            <a:ext cx="10855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ReadEN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50" name="מחבר חץ ישר 49">
            <a:extLst>
              <a:ext uri="{FF2B5EF4-FFF2-40B4-BE49-F238E27FC236}">
                <a16:creationId xmlns:a16="http://schemas.microsoft.com/office/drawing/2014/main" id="{90FF8B2E-1BEE-4CE6-9B3A-C465EAB726D7}"/>
              </a:ext>
            </a:extLst>
          </p:cNvPr>
          <p:cNvCxnSpPr>
            <a:cxnSpLocks/>
          </p:cNvCxnSpPr>
          <p:nvPr/>
        </p:nvCxnSpPr>
        <p:spPr>
          <a:xfrm flipH="1">
            <a:off x="1814621" y="5684735"/>
            <a:ext cx="18497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תיבת טקסט 50">
            <a:extLst>
              <a:ext uri="{FF2B5EF4-FFF2-40B4-BE49-F238E27FC236}">
                <a16:creationId xmlns:a16="http://schemas.microsoft.com/office/drawing/2014/main" id="{D71AF1BA-A8BB-4A7F-B73A-CA16019CFF24}"/>
              </a:ext>
            </a:extLst>
          </p:cNvPr>
          <p:cNvSpPr txBox="1"/>
          <p:nvPr/>
        </p:nvSpPr>
        <p:spPr>
          <a:xfrm>
            <a:off x="2040041" y="5280048"/>
            <a:ext cx="141897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Read Data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52" name="תיבת טקסט 51">
            <a:extLst>
              <a:ext uri="{FF2B5EF4-FFF2-40B4-BE49-F238E27FC236}">
                <a16:creationId xmlns:a16="http://schemas.microsoft.com/office/drawing/2014/main" id="{9462AE52-4F39-4B22-B36B-1B90929BAF2C}"/>
              </a:ext>
            </a:extLst>
          </p:cNvPr>
          <p:cNvSpPr txBox="1"/>
          <p:nvPr/>
        </p:nvSpPr>
        <p:spPr>
          <a:xfrm>
            <a:off x="781259" y="2751941"/>
            <a:ext cx="93006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Core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54" name="Rectangle: Rounded Corners 18">
            <a:extLst>
              <a:ext uri="{FF2B5EF4-FFF2-40B4-BE49-F238E27FC236}">
                <a16:creationId xmlns:a16="http://schemas.microsoft.com/office/drawing/2014/main" id="{1C07F38B-0536-4268-A9EB-30B54FBA59CB}"/>
              </a:ext>
            </a:extLst>
          </p:cNvPr>
          <p:cNvSpPr/>
          <p:nvPr/>
        </p:nvSpPr>
        <p:spPr>
          <a:xfrm>
            <a:off x="1717851" y="3272003"/>
            <a:ext cx="1996304" cy="4239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5" name="מחבר חץ ישר 54">
            <a:extLst>
              <a:ext uri="{FF2B5EF4-FFF2-40B4-BE49-F238E27FC236}">
                <a16:creationId xmlns:a16="http://schemas.microsoft.com/office/drawing/2014/main" id="{270EE3BB-9168-4D9B-A011-82BF25AFA27D}"/>
              </a:ext>
            </a:extLst>
          </p:cNvPr>
          <p:cNvCxnSpPr/>
          <p:nvPr/>
        </p:nvCxnSpPr>
        <p:spPr>
          <a:xfrm>
            <a:off x="1881421" y="4415559"/>
            <a:ext cx="18472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תיבת טקסט 55">
            <a:extLst>
              <a:ext uri="{FF2B5EF4-FFF2-40B4-BE49-F238E27FC236}">
                <a16:creationId xmlns:a16="http://schemas.microsoft.com/office/drawing/2014/main" id="{C03C9B2C-6973-4622-B80F-F9D8E215F319}"/>
              </a:ext>
            </a:extLst>
          </p:cNvPr>
          <p:cNvSpPr txBox="1"/>
          <p:nvPr/>
        </p:nvSpPr>
        <p:spPr>
          <a:xfrm>
            <a:off x="2203148" y="4051921"/>
            <a:ext cx="10454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WriteEN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57" name="מחבר חץ ישר 56">
            <a:extLst>
              <a:ext uri="{FF2B5EF4-FFF2-40B4-BE49-F238E27FC236}">
                <a16:creationId xmlns:a16="http://schemas.microsoft.com/office/drawing/2014/main" id="{711AC639-6FA1-44A8-B121-46D515554B6D}"/>
              </a:ext>
            </a:extLst>
          </p:cNvPr>
          <p:cNvCxnSpPr/>
          <p:nvPr/>
        </p:nvCxnSpPr>
        <p:spPr>
          <a:xfrm>
            <a:off x="1847470" y="4823078"/>
            <a:ext cx="18472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תיבת טקסט 57">
            <a:extLst>
              <a:ext uri="{FF2B5EF4-FFF2-40B4-BE49-F238E27FC236}">
                <a16:creationId xmlns:a16="http://schemas.microsoft.com/office/drawing/2014/main" id="{F7E96616-E8EA-47F5-9AAB-EEC780CE3497}"/>
              </a:ext>
            </a:extLst>
          </p:cNvPr>
          <p:cNvSpPr txBox="1"/>
          <p:nvPr/>
        </p:nvSpPr>
        <p:spPr>
          <a:xfrm>
            <a:off x="2067031" y="4450270"/>
            <a:ext cx="137890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Write Data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59" name="מחבר חץ ישר 58">
            <a:extLst>
              <a:ext uri="{FF2B5EF4-FFF2-40B4-BE49-F238E27FC236}">
                <a16:creationId xmlns:a16="http://schemas.microsoft.com/office/drawing/2014/main" id="{51A42AB6-3EC4-4EDC-867C-2AFD4853FA97}"/>
              </a:ext>
            </a:extLst>
          </p:cNvPr>
          <p:cNvCxnSpPr/>
          <p:nvPr/>
        </p:nvCxnSpPr>
        <p:spPr>
          <a:xfrm>
            <a:off x="1847470" y="5222081"/>
            <a:ext cx="18472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תיבת טקסט 59">
            <a:extLst>
              <a:ext uri="{FF2B5EF4-FFF2-40B4-BE49-F238E27FC236}">
                <a16:creationId xmlns:a16="http://schemas.microsoft.com/office/drawing/2014/main" id="{B61921EB-DCBF-4C2D-87DE-6CA004A0AEEC}"/>
              </a:ext>
            </a:extLst>
          </p:cNvPr>
          <p:cNvSpPr txBox="1"/>
          <p:nvPr/>
        </p:nvSpPr>
        <p:spPr>
          <a:xfrm>
            <a:off x="2169197" y="4858443"/>
            <a:ext cx="96532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ByteEN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62" name="מלבן 61">
            <a:extLst>
              <a:ext uri="{FF2B5EF4-FFF2-40B4-BE49-F238E27FC236}">
                <a16:creationId xmlns:a16="http://schemas.microsoft.com/office/drawing/2014/main" id="{33C2FDFD-F30C-4466-ABB7-4184DEFDC8B4}"/>
              </a:ext>
            </a:extLst>
          </p:cNvPr>
          <p:cNvSpPr/>
          <p:nvPr/>
        </p:nvSpPr>
        <p:spPr>
          <a:xfrm>
            <a:off x="7346629" y="2667905"/>
            <a:ext cx="2443818" cy="3498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1" name="תיבת טקסט 70">
            <a:extLst>
              <a:ext uri="{FF2B5EF4-FFF2-40B4-BE49-F238E27FC236}">
                <a16:creationId xmlns:a16="http://schemas.microsoft.com/office/drawing/2014/main" id="{C1C9BE1D-C828-49B5-A380-40C9013C0D46}"/>
              </a:ext>
            </a:extLst>
          </p:cNvPr>
          <p:cNvSpPr txBox="1"/>
          <p:nvPr/>
        </p:nvSpPr>
        <p:spPr>
          <a:xfrm>
            <a:off x="9026920" y="2823821"/>
            <a:ext cx="622286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RC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73" name="מחבר חץ ישר 72">
            <a:extLst>
              <a:ext uri="{FF2B5EF4-FFF2-40B4-BE49-F238E27FC236}">
                <a16:creationId xmlns:a16="http://schemas.microsoft.com/office/drawing/2014/main" id="{9FA1BD4F-24A6-4970-A2F0-88D15A64FB4A}"/>
              </a:ext>
            </a:extLst>
          </p:cNvPr>
          <p:cNvCxnSpPr>
            <a:cxnSpLocks/>
          </p:cNvCxnSpPr>
          <p:nvPr/>
        </p:nvCxnSpPr>
        <p:spPr>
          <a:xfrm flipH="1">
            <a:off x="7394110" y="3645903"/>
            <a:ext cx="17651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תיבת טקסט 73">
            <a:extLst>
              <a:ext uri="{FF2B5EF4-FFF2-40B4-BE49-F238E27FC236}">
                <a16:creationId xmlns:a16="http://schemas.microsoft.com/office/drawing/2014/main" id="{064BF5DC-0E6B-4DBA-A504-6A89BA7B9DF9}"/>
              </a:ext>
            </a:extLst>
          </p:cNvPr>
          <p:cNvSpPr txBox="1"/>
          <p:nvPr/>
        </p:nvSpPr>
        <p:spPr>
          <a:xfrm flipH="1">
            <a:off x="7571461" y="3318870"/>
            <a:ext cx="15648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F2C Address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75" name="מחבר חץ ישר 74">
            <a:extLst>
              <a:ext uri="{FF2B5EF4-FFF2-40B4-BE49-F238E27FC236}">
                <a16:creationId xmlns:a16="http://schemas.microsoft.com/office/drawing/2014/main" id="{B6059E1E-6997-4448-8D9F-FC0EFA1F9411}"/>
              </a:ext>
            </a:extLst>
          </p:cNvPr>
          <p:cNvCxnSpPr>
            <a:cxnSpLocks/>
          </p:cNvCxnSpPr>
          <p:nvPr/>
        </p:nvCxnSpPr>
        <p:spPr>
          <a:xfrm flipH="1">
            <a:off x="7368869" y="4050232"/>
            <a:ext cx="17651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תיבת טקסט 75">
            <a:extLst>
              <a:ext uri="{FF2B5EF4-FFF2-40B4-BE49-F238E27FC236}">
                <a16:creationId xmlns:a16="http://schemas.microsoft.com/office/drawing/2014/main" id="{D32A925E-F334-48D4-8FDD-9BD16892E8CC}"/>
              </a:ext>
            </a:extLst>
          </p:cNvPr>
          <p:cNvSpPr txBox="1"/>
          <p:nvPr/>
        </p:nvSpPr>
        <p:spPr>
          <a:xfrm flipH="1">
            <a:off x="7789293" y="3686594"/>
            <a:ext cx="147732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ReadEN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77" name="מחבר חץ ישר 76">
            <a:extLst>
              <a:ext uri="{FF2B5EF4-FFF2-40B4-BE49-F238E27FC236}">
                <a16:creationId xmlns:a16="http://schemas.microsoft.com/office/drawing/2014/main" id="{74C1E1A7-EF96-4CDC-9282-BADF93A54BCC}"/>
              </a:ext>
            </a:extLst>
          </p:cNvPr>
          <p:cNvCxnSpPr>
            <a:cxnSpLocks/>
          </p:cNvCxnSpPr>
          <p:nvPr/>
        </p:nvCxnSpPr>
        <p:spPr>
          <a:xfrm>
            <a:off x="7433785" y="5707846"/>
            <a:ext cx="17674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תיבת טקסט 77">
            <a:extLst>
              <a:ext uri="{FF2B5EF4-FFF2-40B4-BE49-F238E27FC236}">
                <a16:creationId xmlns:a16="http://schemas.microsoft.com/office/drawing/2014/main" id="{E6D96188-19A5-425D-986F-F3A455E89304}"/>
              </a:ext>
            </a:extLst>
          </p:cNvPr>
          <p:cNvSpPr txBox="1"/>
          <p:nvPr/>
        </p:nvSpPr>
        <p:spPr>
          <a:xfrm flipH="1">
            <a:off x="7417665" y="5285247"/>
            <a:ext cx="191110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F2C Read Data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81" name="מחבר חץ ישר 80">
            <a:extLst>
              <a:ext uri="{FF2B5EF4-FFF2-40B4-BE49-F238E27FC236}">
                <a16:creationId xmlns:a16="http://schemas.microsoft.com/office/drawing/2014/main" id="{2B214480-8AD9-41A6-93B4-5DE92A744F0B}"/>
              </a:ext>
            </a:extLst>
          </p:cNvPr>
          <p:cNvCxnSpPr>
            <a:cxnSpLocks/>
          </p:cNvCxnSpPr>
          <p:nvPr/>
        </p:nvCxnSpPr>
        <p:spPr>
          <a:xfrm flipH="1">
            <a:off x="7372314" y="4438670"/>
            <a:ext cx="17651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תיבת טקסט 81">
            <a:extLst>
              <a:ext uri="{FF2B5EF4-FFF2-40B4-BE49-F238E27FC236}">
                <a16:creationId xmlns:a16="http://schemas.microsoft.com/office/drawing/2014/main" id="{1765FF91-D167-4AE2-8A4B-38CBA88DDEF6}"/>
              </a:ext>
            </a:extLst>
          </p:cNvPr>
          <p:cNvSpPr txBox="1"/>
          <p:nvPr/>
        </p:nvSpPr>
        <p:spPr>
          <a:xfrm flipH="1">
            <a:off x="7831031" y="4075032"/>
            <a:ext cx="13492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WriteEN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83" name="מחבר חץ ישר 82">
            <a:extLst>
              <a:ext uri="{FF2B5EF4-FFF2-40B4-BE49-F238E27FC236}">
                <a16:creationId xmlns:a16="http://schemas.microsoft.com/office/drawing/2014/main" id="{61C170FC-5252-4E7D-81DE-8078E87C8846}"/>
              </a:ext>
            </a:extLst>
          </p:cNvPr>
          <p:cNvCxnSpPr>
            <a:cxnSpLocks/>
          </p:cNvCxnSpPr>
          <p:nvPr/>
        </p:nvCxnSpPr>
        <p:spPr>
          <a:xfrm flipH="1">
            <a:off x="7404755" y="4846189"/>
            <a:ext cx="17651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תיבת טקסט 83">
            <a:extLst>
              <a:ext uri="{FF2B5EF4-FFF2-40B4-BE49-F238E27FC236}">
                <a16:creationId xmlns:a16="http://schemas.microsoft.com/office/drawing/2014/main" id="{031983CA-3695-41A0-84E9-3FE1F2676A77}"/>
              </a:ext>
            </a:extLst>
          </p:cNvPr>
          <p:cNvSpPr txBox="1"/>
          <p:nvPr/>
        </p:nvSpPr>
        <p:spPr>
          <a:xfrm flipH="1">
            <a:off x="7642497" y="4473381"/>
            <a:ext cx="20067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Write Data</a:t>
            </a:r>
            <a:endParaRPr lang="he-IL">
              <a:solidFill>
                <a:schemeClr val="bg1"/>
              </a:solidFill>
            </a:endParaRPr>
          </a:p>
        </p:txBody>
      </p:sp>
      <p:cxnSp>
        <p:nvCxnSpPr>
          <p:cNvPr id="85" name="מחבר חץ ישר 84">
            <a:extLst>
              <a:ext uri="{FF2B5EF4-FFF2-40B4-BE49-F238E27FC236}">
                <a16:creationId xmlns:a16="http://schemas.microsoft.com/office/drawing/2014/main" id="{18DED6DA-CFAE-446D-8506-7EC9E122CC7E}"/>
              </a:ext>
            </a:extLst>
          </p:cNvPr>
          <p:cNvCxnSpPr>
            <a:cxnSpLocks/>
          </p:cNvCxnSpPr>
          <p:nvPr/>
        </p:nvCxnSpPr>
        <p:spPr>
          <a:xfrm flipH="1">
            <a:off x="7404755" y="5245192"/>
            <a:ext cx="17651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תיבת טקסט 85">
            <a:extLst>
              <a:ext uri="{FF2B5EF4-FFF2-40B4-BE49-F238E27FC236}">
                <a16:creationId xmlns:a16="http://schemas.microsoft.com/office/drawing/2014/main" id="{CB749C67-B2E6-4C94-8421-4E6BCDFA6929}"/>
              </a:ext>
            </a:extLst>
          </p:cNvPr>
          <p:cNvSpPr txBox="1"/>
          <p:nvPr/>
        </p:nvSpPr>
        <p:spPr>
          <a:xfrm flipH="1">
            <a:off x="7940058" y="4881554"/>
            <a:ext cx="132656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ByteEN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53" name="Rectangle: Rounded Corners 18">
            <a:extLst>
              <a:ext uri="{FF2B5EF4-FFF2-40B4-BE49-F238E27FC236}">
                <a16:creationId xmlns:a16="http://schemas.microsoft.com/office/drawing/2014/main" id="{AF5E9033-6585-4048-AFAE-8E3A4210E2F2}"/>
              </a:ext>
            </a:extLst>
          </p:cNvPr>
          <p:cNvSpPr/>
          <p:nvPr/>
        </p:nvSpPr>
        <p:spPr>
          <a:xfrm>
            <a:off x="1630830" y="4127099"/>
            <a:ext cx="2112500" cy="7784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8" name="Rectangle: Rounded Corners 18">
            <a:extLst>
              <a:ext uri="{FF2B5EF4-FFF2-40B4-BE49-F238E27FC236}">
                <a16:creationId xmlns:a16="http://schemas.microsoft.com/office/drawing/2014/main" id="{1368967D-7024-414F-9C6C-A0AE53609A61}"/>
              </a:ext>
            </a:extLst>
          </p:cNvPr>
          <p:cNvSpPr/>
          <p:nvPr/>
        </p:nvSpPr>
        <p:spPr>
          <a:xfrm>
            <a:off x="1551860" y="5277940"/>
            <a:ext cx="2142881" cy="4844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9" name="Rectangle: Rounded Corners 18">
            <a:extLst>
              <a:ext uri="{FF2B5EF4-FFF2-40B4-BE49-F238E27FC236}">
                <a16:creationId xmlns:a16="http://schemas.microsoft.com/office/drawing/2014/main" id="{86B3FBF9-6413-4AB9-BDFA-7105498F52BB}"/>
              </a:ext>
            </a:extLst>
          </p:cNvPr>
          <p:cNvSpPr/>
          <p:nvPr/>
        </p:nvSpPr>
        <p:spPr>
          <a:xfrm>
            <a:off x="7339495" y="3275066"/>
            <a:ext cx="1911102" cy="26125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0" name="חץ: למטה 89">
            <a:extLst>
              <a:ext uri="{FF2B5EF4-FFF2-40B4-BE49-F238E27FC236}">
                <a16:creationId xmlns:a16="http://schemas.microsoft.com/office/drawing/2014/main" id="{759984F4-7463-47A9-9F5D-E47B02B5E596}"/>
              </a:ext>
            </a:extLst>
          </p:cNvPr>
          <p:cNvSpPr/>
          <p:nvPr/>
        </p:nvSpPr>
        <p:spPr>
          <a:xfrm rot="482025">
            <a:off x="4920639" y="1687076"/>
            <a:ext cx="452582" cy="1977597"/>
          </a:xfrm>
          <a:prstGeom prst="downArrow">
            <a:avLst>
              <a:gd name="adj1" fmla="val 33506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1" name="תיבת טקסט 90">
            <a:extLst>
              <a:ext uri="{FF2B5EF4-FFF2-40B4-BE49-F238E27FC236}">
                <a16:creationId xmlns:a16="http://schemas.microsoft.com/office/drawing/2014/main" id="{7E814AB2-CA49-456F-8A8B-C5E44F45D73E}"/>
              </a:ext>
            </a:extLst>
          </p:cNvPr>
          <p:cNvSpPr txBox="1"/>
          <p:nvPr/>
        </p:nvSpPr>
        <p:spPr>
          <a:xfrm>
            <a:off x="5000278" y="1259050"/>
            <a:ext cx="6294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Behavioral Memory - mem[SIZE_D_MEM-1:0]; </a:t>
            </a:r>
          </a:p>
        </p:txBody>
      </p:sp>
      <p:sp>
        <p:nvSpPr>
          <p:cNvPr id="98" name="Rectangle: Rounded Corners 18">
            <a:extLst>
              <a:ext uri="{FF2B5EF4-FFF2-40B4-BE49-F238E27FC236}">
                <a16:creationId xmlns:a16="http://schemas.microsoft.com/office/drawing/2014/main" id="{B7C8FDEE-EE68-453C-A4CF-F5FF2DB6EC55}"/>
              </a:ext>
            </a:extLst>
          </p:cNvPr>
          <p:cNvSpPr/>
          <p:nvPr/>
        </p:nvSpPr>
        <p:spPr>
          <a:xfrm>
            <a:off x="5969530" y="3900919"/>
            <a:ext cx="1322093" cy="69628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54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1" grpId="0"/>
      <p:bldP spid="52" grpId="0"/>
      <p:bldP spid="54" grpId="0" animBg="1"/>
      <p:bldP spid="56" grpId="0"/>
      <p:bldP spid="58" grpId="0"/>
      <p:bldP spid="60" grpId="0"/>
      <p:bldP spid="71" grpId="0"/>
      <p:bldP spid="74" grpId="0"/>
      <p:bldP spid="76" grpId="0"/>
      <p:bldP spid="78" grpId="0"/>
      <p:bldP spid="82" grpId="0"/>
      <p:bldP spid="84" grpId="0"/>
      <p:bldP spid="86" grpId="0"/>
      <p:bldP spid="53" grpId="0" animBg="1"/>
      <p:bldP spid="88" grpId="0" animBg="1"/>
      <p:bldP spid="89" grpId="0" animBg="1"/>
      <p:bldP spid="90" grpId="0" animBg="1"/>
      <p:bldP spid="91" grpId="0"/>
      <p:bldP spid="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44F7-9DE2-4712-86EF-89C1A56E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BF40-1DD8-48D7-9320-AC113DA99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0" y="1741320"/>
            <a:ext cx="6108568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/>
              <a:t>Project’s Structure</a:t>
            </a:r>
          </a:p>
          <a:p>
            <a:r>
              <a:rPr lang="en-US" sz="2000"/>
              <a:t>HIGH-LEVEL-SPECIFICATIONS (HAS)</a:t>
            </a:r>
          </a:p>
          <a:p>
            <a:r>
              <a:rPr lang="en-US"/>
              <a:t>MICRO-ARCHITECTURE-SPECIFICATIONS (MAS)</a:t>
            </a:r>
          </a:p>
          <a:p>
            <a:r>
              <a:rPr lang="en-US" sz="2000"/>
              <a:t>VALIDATION PLAN</a:t>
            </a:r>
          </a:p>
          <a:p>
            <a:r>
              <a:rPr lang="en-US"/>
              <a:t>DEVELOPMENT ENVIRONMENT &amp; METHODOLOGIES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57509B-F37F-4826-9791-580F53351DB7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8E7A593-D027-456C-BBEA-FA5A03927C04}"/>
              </a:ext>
            </a:extLst>
          </p:cNvPr>
          <p:cNvSpPr/>
          <p:nvPr/>
        </p:nvSpPr>
        <p:spPr>
          <a:xfrm>
            <a:off x="10144125" y="2336800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23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 Mem Design</a:t>
            </a:r>
            <a:endParaRPr lang="en-IL"/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C5ABEDD8-86D5-4340-ACEA-C26BFB2DEDEF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AF7AA63-CF8D-4F0F-A533-9864842D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77" y="1722620"/>
            <a:ext cx="6321580" cy="4486045"/>
          </a:xfrm>
          <a:prstGeom prst="rect">
            <a:avLst/>
          </a:prstGeom>
        </p:spPr>
      </p:pic>
      <p:sp>
        <p:nvSpPr>
          <p:cNvPr id="6" name="אליפסה 5">
            <a:extLst>
              <a:ext uri="{FF2B5EF4-FFF2-40B4-BE49-F238E27FC236}">
                <a16:creationId xmlns:a16="http://schemas.microsoft.com/office/drawing/2014/main" id="{B7E87F74-988A-44EA-BCFA-39575833F048}"/>
              </a:ext>
            </a:extLst>
          </p:cNvPr>
          <p:cNvSpPr/>
          <p:nvPr/>
        </p:nvSpPr>
        <p:spPr>
          <a:xfrm>
            <a:off x="6557818" y="2115127"/>
            <a:ext cx="655782" cy="6834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D071764E-8BBE-4C16-B7F8-822067AF21B4}"/>
              </a:ext>
            </a:extLst>
          </p:cNvPr>
          <p:cNvSpPr/>
          <p:nvPr/>
        </p:nvSpPr>
        <p:spPr>
          <a:xfrm>
            <a:off x="1556377" y="2381098"/>
            <a:ext cx="1796423" cy="23571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54D72CC8-4DE3-4E25-A055-08B84AA2F814}"/>
              </a:ext>
            </a:extLst>
          </p:cNvPr>
          <p:cNvSpPr/>
          <p:nvPr/>
        </p:nvSpPr>
        <p:spPr>
          <a:xfrm>
            <a:off x="3662752" y="2411883"/>
            <a:ext cx="1796423" cy="11164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4BFCBA92-7596-45B9-B964-297B9CCD223F}"/>
              </a:ext>
            </a:extLst>
          </p:cNvPr>
          <p:cNvSpPr/>
          <p:nvPr/>
        </p:nvSpPr>
        <p:spPr>
          <a:xfrm>
            <a:off x="4017818" y="3681785"/>
            <a:ext cx="988291" cy="22387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B6B1EB74-895F-4906-8FB0-19FE2CCE59F6}"/>
              </a:ext>
            </a:extLst>
          </p:cNvPr>
          <p:cNvSpPr/>
          <p:nvPr/>
        </p:nvSpPr>
        <p:spPr>
          <a:xfrm>
            <a:off x="5176981" y="3681784"/>
            <a:ext cx="2700976" cy="21803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78870E65-5DF5-4C0A-A1C3-553FEB916E0F}"/>
              </a:ext>
            </a:extLst>
          </p:cNvPr>
          <p:cNvSpPr/>
          <p:nvPr/>
        </p:nvSpPr>
        <p:spPr>
          <a:xfrm>
            <a:off x="6527469" y="2901483"/>
            <a:ext cx="1350488" cy="2747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B48C329-DDB3-4B6B-BEBD-6BB836562ADF}"/>
              </a:ext>
            </a:extLst>
          </p:cNvPr>
          <p:cNvSpPr txBox="1"/>
          <p:nvPr/>
        </p:nvSpPr>
        <p:spPr>
          <a:xfrm>
            <a:off x="7817847" y="2532151"/>
            <a:ext cx="232627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/>
              <a:t>Big number of flops</a:t>
            </a:r>
            <a:endParaRPr lang="he-IL"/>
          </a:p>
        </p:txBody>
      </p:sp>
      <p:sp>
        <p:nvSpPr>
          <p:cNvPr id="14" name="חץ: ימינה 13">
            <a:extLst>
              <a:ext uri="{FF2B5EF4-FFF2-40B4-BE49-F238E27FC236}">
                <a16:creationId xmlns:a16="http://schemas.microsoft.com/office/drawing/2014/main" id="{C9ACCB3D-6E85-4024-B9F4-375797D53DD6}"/>
              </a:ext>
            </a:extLst>
          </p:cNvPr>
          <p:cNvSpPr/>
          <p:nvPr/>
        </p:nvSpPr>
        <p:spPr>
          <a:xfrm>
            <a:off x="2372627" y="5296890"/>
            <a:ext cx="1796423" cy="230909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229471E6-0F39-4B50-9D7C-E1A33ECC1E78}"/>
              </a:ext>
            </a:extLst>
          </p:cNvPr>
          <p:cNvSpPr txBox="1"/>
          <p:nvPr/>
        </p:nvSpPr>
        <p:spPr>
          <a:xfrm>
            <a:off x="1660131" y="4738255"/>
            <a:ext cx="2297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Get data from hardware</a:t>
            </a:r>
            <a:endParaRPr lang="he-IL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2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 Mem Wrap Design</a:t>
            </a:r>
            <a:endParaRPr lang="en-IL"/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3012075E-6DE4-4F7B-8400-57035A4EE0C2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8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942D226-9FC5-4844-9610-4F8EBF58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1" y="1285503"/>
            <a:ext cx="9404722" cy="5219173"/>
          </a:xfrm>
          <a:prstGeom prst="rect">
            <a:avLst/>
          </a:prstGeom>
        </p:spPr>
      </p:pic>
      <p:sp>
        <p:nvSpPr>
          <p:cNvPr id="4" name="צורה חופשית: צורה 3">
            <a:extLst>
              <a:ext uri="{FF2B5EF4-FFF2-40B4-BE49-F238E27FC236}">
                <a16:creationId xmlns:a16="http://schemas.microsoft.com/office/drawing/2014/main" id="{DA17B13A-BCB0-43D5-A048-83BF95D3976C}"/>
              </a:ext>
            </a:extLst>
          </p:cNvPr>
          <p:cNvSpPr/>
          <p:nvPr/>
        </p:nvSpPr>
        <p:spPr>
          <a:xfrm>
            <a:off x="1597891" y="1588655"/>
            <a:ext cx="4996873" cy="4119418"/>
          </a:xfrm>
          <a:custGeom>
            <a:avLst/>
            <a:gdLst>
              <a:gd name="connsiteX0" fmla="*/ 221673 w 4996873"/>
              <a:gd name="connsiteY0" fmla="*/ 4119418 h 4119418"/>
              <a:gd name="connsiteX1" fmla="*/ 4082473 w 4996873"/>
              <a:gd name="connsiteY1" fmla="*/ 4119418 h 4119418"/>
              <a:gd name="connsiteX2" fmla="*/ 4082473 w 4996873"/>
              <a:gd name="connsiteY2" fmla="*/ 3463636 h 4119418"/>
              <a:gd name="connsiteX3" fmla="*/ 4996873 w 4996873"/>
              <a:gd name="connsiteY3" fmla="*/ 3463636 h 4119418"/>
              <a:gd name="connsiteX4" fmla="*/ 4996873 w 4996873"/>
              <a:gd name="connsiteY4" fmla="*/ 2189018 h 4119418"/>
              <a:gd name="connsiteX5" fmla="*/ 3870036 w 4996873"/>
              <a:gd name="connsiteY5" fmla="*/ 2189018 h 4119418"/>
              <a:gd name="connsiteX6" fmla="*/ 3870036 w 4996873"/>
              <a:gd name="connsiteY6" fmla="*/ 0 h 4119418"/>
              <a:gd name="connsiteX7" fmla="*/ 0 w 4996873"/>
              <a:gd name="connsiteY7" fmla="*/ 0 h 4119418"/>
              <a:gd name="connsiteX8" fmla="*/ 0 w 4996873"/>
              <a:gd name="connsiteY8" fmla="*/ 4119418 h 4119418"/>
              <a:gd name="connsiteX9" fmla="*/ 221673 w 4996873"/>
              <a:gd name="connsiteY9" fmla="*/ 4119418 h 411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6873" h="4119418">
                <a:moveTo>
                  <a:pt x="221673" y="4119418"/>
                </a:moveTo>
                <a:lnTo>
                  <a:pt x="4082473" y="4119418"/>
                </a:lnTo>
                <a:lnTo>
                  <a:pt x="4082473" y="3463636"/>
                </a:lnTo>
                <a:lnTo>
                  <a:pt x="4996873" y="3463636"/>
                </a:lnTo>
                <a:lnTo>
                  <a:pt x="4996873" y="2189018"/>
                </a:lnTo>
                <a:lnTo>
                  <a:pt x="3870036" y="2189018"/>
                </a:lnTo>
                <a:lnTo>
                  <a:pt x="3870036" y="0"/>
                </a:lnTo>
                <a:lnTo>
                  <a:pt x="0" y="0"/>
                </a:lnTo>
                <a:lnTo>
                  <a:pt x="0" y="4119418"/>
                </a:lnTo>
                <a:lnTo>
                  <a:pt x="221673" y="4119418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76BD8F0D-E698-42FD-A98E-8CEB7B2BD2EB}"/>
              </a:ext>
            </a:extLst>
          </p:cNvPr>
          <p:cNvSpPr/>
          <p:nvPr/>
        </p:nvSpPr>
        <p:spPr>
          <a:xfrm>
            <a:off x="5463266" y="1708144"/>
            <a:ext cx="2010553" cy="20800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86319013-0910-4E23-9A9E-5DA103D6F2D8}"/>
              </a:ext>
            </a:extLst>
          </p:cNvPr>
          <p:cNvSpPr/>
          <p:nvPr/>
        </p:nvSpPr>
        <p:spPr>
          <a:xfrm>
            <a:off x="7281251" y="2275890"/>
            <a:ext cx="1648145" cy="9338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8C62ADA0-E075-4B72-A0F0-905380CEF653}"/>
              </a:ext>
            </a:extLst>
          </p:cNvPr>
          <p:cNvSpPr/>
          <p:nvPr/>
        </p:nvSpPr>
        <p:spPr>
          <a:xfrm>
            <a:off x="7629594" y="4301411"/>
            <a:ext cx="2206189" cy="10636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צורה חופשית: צורה 4">
            <a:extLst>
              <a:ext uri="{FF2B5EF4-FFF2-40B4-BE49-F238E27FC236}">
                <a16:creationId xmlns:a16="http://schemas.microsoft.com/office/drawing/2014/main" id="{F54865F2-0BD5-493B-A24C-7F19D4BC6C9C}"/>
              </a:ext>
            </a:extLst>
          </p:cNvPr>
          <p:cNvSpPr/>
          <p:nvPr/>
        </p:nvSpPr>
        <p:spPr>
          <a:xfrm>
            <a:off x="4470400" y="5098473"/>
            <a:ext cx="2835564" cy="1293091"/>
          </a:xfrm>
          <a:custGeom>
            <a:avLst/>
            <a:gdLst>
              <a:gd name="connsiteX0" fmla="*/ 0 w 2835564"/>
              <a:gd name="connsiteY0" fmla="*/ 609600 h 1293091"/>
              <a:gd name="connsiteX1" fmla="*/ 0 w 2835564"/>
              <a:gd name="connsiteY1" fmla="*/ 1293091 h 1293091"/>
              <a:gd name="connsiteX2" fmla="*/ 2835564 w 2835564"/>
              <a:gd name="connsiteY2" fmla="*/ 1293091 h 1293091"/>
              <a:gd name="connsiteX3" fmla="*/ 2835564 w 2835564"/>
              <a:gd name="connsiteY3" fmla="*/ 0 h 1293091"/>
              <a:gd name="connsiteX4" fmla="*/ 1219200 w 2835564"/>
              <a:gd name="connsiteY4" fmla="*/ 0 h 1293091"/>
              <a:gd name="connsiteX5" fmla="*/ 1219200 w 2835564"/>
              <a:gd name="connsiteY5" fmla="*/ 618836 h 1293091"/>
              <a:gd name="connsiteX6" fmla="*/ 0 w 2835564"/>
              <a:gd name="connsiteY6" fmla="*/ 609600 h 1293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5564" h="1293091">
                <a:moveTo>
                  <a:pt x="0" y="609600"/>
                </a:moveTo>
                <a:lnTo>
                  <a:pt x="0" y="1293091"/>
                </a:lnTo>
                <a:lnTo>
                  <a:pt x="2835564" y="1293091"/>
                </a:lnTo>
                <a:lnTo>
                  <a:pt x="2835564" y="0"/>
                </a:lnTo>
                <a:lnTo>
                  <a:pt x="1219200" y="0"/>
                </a:lnTo>
                <a:lnTo>
                  <a:pt x="1219200" y="618836"/>
                </a:lnTo>
                <a:lnTo>
                  <a:pt x="0" y="60960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325BFEC9-DC48-42CC-A63C-07C69E618EBF}"/>
              </a:ext>
            </a:extLst>
          </p:cNvPr>
          <p:cNvSpPr/>
          <p:nvPr/>
        </p:nvSpPr>
        <p:spPr>
          <a:xfrm>
            <a:off x="8914250" y="2629992"/>
            <a:ext cx="921534" cy="31493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362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5" grpId="0" animBg="1"/>
      <p:bldP spid="15" grpId="0" animBg="1"/>
      <p:bldP spid="15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 Mem Wrap Design</a:t>
            </a:r>
            <a:endParaRPr lang="en-IL"/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3012075E-6DE4-4F7B-8400-57035A4EE0C2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8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942D226-9FC5-4844-9610-4F8EBF58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1" y="1285503"/>
            <a:ext cx="9404722" cy="52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4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8253"/>
          </a:xfrm>
        </p:spPr>
        <p:txBody>
          <a:bodyPr/>
          <a:lstStyle/>
          <a:p>
            <a:r>
              <a:rPr lang="en-US"/>
              <a:t>Supported features</a:t>
            </a:r>
            <a:endParaRPr lang="en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5DE9CC9E-88A9-42CD-9DC3-52FF8AF528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1466202"/>
                <a:ext cx="9134668" cy="52891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:r>
                  <a:rPr lang="en-US" sz="3300"/>
                  <a:t>Non-local memory access:</a:t>
                </a:r>
              </a:p>
              <a:p>
                <a:r>
                  <a:rPr lang="en-US" sz="2000"/>
                  <a:t>Read:</a:t>
                </a:r>
              </a:p>
              <a:p>
                <a:pPr lvl="1"/>
                <a:r>
                  <a:rPr lang="en-US" sz="1800"/>
                  <a:t>Read request with core ID(bits 31:24)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/>
                  <a:t> local core, will be directed by the D mem wrap to Ring Controller</a:t>
                </a:r>
              </a:p>
              <a:p>
                <a:pPr lvl="1"/>
                <a:r>
                  <a:rPr lang="en-US" sz="1800"/>
                  <a:t>Requested  thread’s PC will be frozen (“Nop injection”) until response arrives from RC</a:t>
                </a:r>
              </a:p>
              <a:p>
                <a:pPr lvl="1"/>
                <a:r>
                  <a:rPr lang="en-US" sz="1800"/>
                  <a:t>Date read will written to registers in the Q104H stage</a:t>
                </a:r>
              </a:p>
              <a:p>
                <a:r>
                  <a:rPr lang="en-US" sz="2000"/>
                  <a:t>Write:</a:t>
                </a:r>
              </a:p>
              <a:p>
                <a:pPr lvl="1"/>
                <a:r>
                  <a:rPr lang="en-US" sz="1800"/>
                  <a:t>write request with core ID(bits 31:24)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800"/>
                  <a:t> local core, will be directed to Ring Controller</a:t>
                </a:r>
              </a:p>
              <a:p>
                <a:pPr lvl="1"/>
                <a:r>
                  <a:rPr lang="en-US" sz="1800"/>
                  <a:t>No waiting for response – shoot and forget</a:t>
                </a:r>
              </a:p>
              <a:p>
                <a:pPr lvl="1"/>
                <a:r>
                  <a:rPr lang="en-US" sz="1800"/>
                  <a:t>RC will pass the request to designated core’s memory</a:t>
                </a:r>
              </a:p>
              <a:p>
                <a:pPr lvl="1"/>
                <a:endParaRPr lang="en-US" sz="1800"/>
              </a:p>
              <a:p>
                <a:pPr lvl="1"/>
                <a:endParaRPr lang="en-US" sz="1800"/>
              </a:p>
              <a:p>
                <a:pPr lvl="1"/>
                <a:endParaRPr lang="en-US" sz="1800"/>
              </a:p>
              <a:p>
                <a:pPr lvl="1"/>
                <a:endParaRPr lang="en-US" sz="1800"/>
              </a:p>
              <a:p>
                <a:pPr lvl="1"/>
                <a:endParaRPr lang="en-US" sz="31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</p:txBody>
          </p:sp>
        </mc:Choice>
        <mc:Fallback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5DE9CC9E-88A9-42CD-9DC3-52FF8AF52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1466202"/>
                <a:ext cx="9134668" cy="5289161"/>
              </a:xfrm>
              <a:prstGeom prst="rect">
                <a:avLst/>
              </a:prstGeom>
              <a:blipFill>
                <a:blip r:embed="rId2"/>
                <a:stretch>
                  <a:fillRect l="-1802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0230D72-C1E0-4573-8582-1E3774760AFB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352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Flows</a:t>
            </a:r>
            <a:endParaRPr lang="en-IL"/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D5C13A1F-C9E2-4290-8350-BCA898D8A271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712EC83-823F-45B2-902F-61A0BD2FAE9E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400"/>
              <a:t>Thread Freeze using CRs:</a:t>
            </a:r>
          </a:p>
          <a:p>
            <a:r>
              <a:rPr lang="en-US"/>
              <a:t>Thread can freeze other thread’s PC</a:t>
            </a:r>
          </a:p>
          <a:p>
            <a:r>
              <a:rPr lang="en-US"/>
              <a:t>Write `0 to CR space with offset:</a:t>
            </a:r>
          </a:p>
          <a:p>
            <a:r>
              <a:rPr lang="en-US"/>
              <a:t>Each PC flop Enable is fed from CR data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6F9AAABD-1497-448F-8301-2DFD492FB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256798"/>
              </p:ext>
            </p:extLst>
          </p:nvPr>
        </p:nvGraphicFramePr>
        <p:xfrm>
          <a:off x="6221051" y="2384801"/>
          <a:ext cx="3778897" cy="8348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4183">
                  <a:extLst>
                    <a:ext uri="{9D8B030D-6E8A-4147-A177-3AD203B41FA5}">
                      <a16:colId xmlns:a16="http://schemas.microsoft.com/office/drawing/2014/main" val="856352608"/>
                    </a:ext>
                  </a:extLst>
                </a:gridCol>
                <a:gridCol w="1088053">
                  <a:extLst>
                    <a:ext uri="{9D8B030D-6E8A-4147-A177-3AD203B41FA5}">
                      <a16:colId xmlns:a16="http://schemas.microsoft.com/office/drawing/2014/main" val="635817955"/>
                    </a:ext>
                  </a:extLst>
                </a:gridCol>
                <a:gridCol w="888481">
                  <a:extLst>
                    <a:ext uri="{9D8B030D-6E8A-4147-A177-3AD203B41FA5}">
                      <a16:colId xmlns:a16="http://schemas.microsoft.com/office/drawing/2014/main" val="2495386478"/>
                    </a:ext>
                  </a:extLst>
                </a:gridCol>
                <a:gridCol w="908180">
                  <a:extLst>
                    <a:ext uri="{9D8B030D-6E8A-4147-A177-3AD203B41FA5}">
                      <a16:colId xmlns:a16="http://schemas.microsoft.com/office/drawing/2014/main" val="1204510419"/>
                    </a:ext>
                  </a:extLst>
                </a:gridCol>
              </a:tblGrid>
              <a:tr h="1321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Offset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Structure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5307648"/>
                  </a:ext>
                </a:extLst>
              </a:tr>
              <a:tr h="1321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150</a:t>
                      </a: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THREAD&lt;i&gt;_PC_EN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[0]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153467"/>
                  </a:ext>
                </a:extLst>
              </a:tr>
              <a:tr h="1321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154</a:t>
                      </a: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998105"/>
                  </a:ext>
                </a:extLst>
              </a:tr>
              <a:tr h="1321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158</a:t>
                      </a: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869695"/>
                  </a:ext>
                </a:extLst>
              </a:tr>
              <a:tr h="1201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15c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2045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F9B7B1B1-6E1C-409D-BD58-E9FB91D4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930" y="28819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he-IL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br>
              <a:rPr kumimoji="0" lang="en-US" altLang="he-IL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kumimoji="0" lang="en-US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4" descr="Diagram&#10;&#10;Description automatically generated">
            <a:extLst>
              <a:ext uri="{FF2B5EF4-FFF2-40B4-BE49-F238E27FC236}">
                <a16:creationId xmlns:a16="http://schemas.microsoft.com/office/drawing/2014/main" id="{A0ABC692-71EB-4EB3-B685-23683827A3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01" r="58773" b="-1"/>
          <a:stretch/>
        </p:blipFill>
        <p:spPr bwMode="auto">
          <a:xfrm rot="5400000">
            <a:off x="3104577" y="1236849"/>
            <a:ext cx="1668145" cy="5633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תמונה 1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AEB59BB-3995-452E-AE29-8E546986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63" y="4887782"/>
            <a:ext cx="5196840" cy="178054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E0D139-995C-4E7D-A5BE-5C029E7CAEBC}"/>
              </a:ext>
            </a:extLst>
          </p:cNvPr>
          <p:cNvSpPr/>
          <p:nvPr/>
        </p:nvSpPr>
        <p:spPr>
          <a:xfrm>
            <a:off x="1121789" y="6254170"/>
            <a:ext cx="4909106" cy="1753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09BA5D4A-F17A-456D-9751-57E442EA56B0}"/>
              </a:ext>
            </a:extLst>
          </p:cNvPr>
          <p:cNvSpPr/>
          <p:nvPr/>
        </p:nvSpPr>
        <p:spPr>
          <a:xfrm>
            <a:off x="2985225" y="4387004"/>
            <a:ext cx="810789" cy="3953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: Rounded Corners 18">
            <a:extLst>
              <a:ext uri="{FF2B5EF4-FFF2-40B4-BE49-F238E27FC236}">
                <a16:creationId xmlns:a16="http://schemas.microsoft.com/office/drawing/2014/main" id="{ACB21895-1939-4D33-BEC5-D62BA15C301B}"/>
              </a:ext>
            </a:extLst>
          </p:cNvPr>
          <p:cNvSpPr/>
          <p:nvPr/>
        </p:nvSpPr>
        <p:spPr>
          <a:xfrm>
            <a:off x="3314481" y="4387004"/>
            <a:ext cx="492840" cy="1630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: Rounded Corners 18">
            <a:extLst>
              <a:ext uri="{FF2B5EF4-FFF2-40B4-BE49-F238E27FC236}">
                <a16:creationId xmlns:a16="http://schemas.microsoft.com/office/drawing/2014/main" id="{FAA9AA5A-9434-4291-B455-0A400B5E0184}"/>
              </a:ext>
            </a:extLst>
          </p:cNvPr>
          <p:cNvSpPr/>
          <p:nvPr/>
        </p:nvSpPr>
        <p:spPr>
          <a:xfrm>
            <a:off x="1222544" y="5223735"/>
            <a:ext cx="5196839" cy="1880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A2868988-3ABF-43B6-9B51-7F5C04287017}"/>
              </a:ext>
            </a:extLst>
          </p:cNvPr>
          <p:cNvSpPr/>
          <p:nvPr/>
        </p:nvSpPr>
        <p:spPr>
          <a:xfrm>
            <a:off x="3083501" y="5228083"/>
            <a:ext cx="1497829" cy="1836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44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2" grpId="1" animBg="1"/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Thread Freeze using CRs:</a:t>
            </a:r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D5C13A1F-C9E2-4290-8350-BCA898D8A271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712EC83-823F-45B2-902F-61A0BD2FAE9E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400"/>
              <a:t>Thread0 freeze Thread2 PC:</a:t>
            </a:r>
          </a:p>
          <a:p>
            <a:r>
              <a:rPr lang="en-US"/>
              <a:t>Write `0 to (0x00C00158).</a:t>
            </a:r>
          </a:p>
          <a:p>
            <a:r>
              <a:rPr lang="en-US" err="1"/>
              <a:t>MatchCrRegion</a:t>
            </a:r>
            <a:r>
              <a:rPr lang="en-US"/>
              <a:t> signal invoked</a:t>
            </a:r>
          </a:p>
          <a:p>
            <a:r>
              <a:rPr lang="en-US"/>
              <a:t>On CR_MEM decode and write:</a:t>
            </a:r>
            <a:br>
              <a:rPr lang="en-US"/>
            </a:br>
            <a:endParaRPr lang="en-US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6F9AAABD-1497-448F-8301-2DFD492FB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203913"/>
              </p:ext>
            </p:extLst>
          </p:nvPr>
        </p:nvGraphicFramePr>
        <p:xfrm>
          <a:off x="5495827" y="2000402"/>
          <a:ext cx="3778897" cy="8348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4183">
                  <a:extLst>
                    <a:ext uri="{9D8B030D-6E8A-4147-A177-3AD203B41FA5}">
                      <a16:colId xmlns:a16="http://schemas.microsoft.com/office/drawing/2014/main" val="856352608"/>
                    </a:ext>
                  </a:extLst>
                </a:gridCol>
                <a:gridCol w="1088053">
                  <a:extLst>
                    <a:ext uri="{9D8B030D-6E8A-4147-A177-3AD203B41FA5}">
                      <a16:colId xmlns:a16="http://schemas.microsoft.com/office/drawing/2014/main" val="635817955"/>
                    </a:ext>
                  </a:extLst>
                </a:gridCol>
                <a:gridCol w="888481">
                  <a:extLst>
                    <a:ext uri="{9D8B030D-6E8A-4147-A177-3AD203B41FA5}">
                      <a16:colId xmlns:a16="http://schemas.microsoft.com/office/drawing/2014/main" val="2495386478"/>
                    </a:ext>
                  </a:extLst>
                </a:gridCol>
                <a:gridCol w="908180">
                  <a:extLst>
                    <a:ext uri="{9D8B030D-6E8A-4147-A177-3AD203B41FA5}">
                      <a16:colId xmlns:a16="http://schemas.microsoft.com/office/drawing/2014/main" val="1204510419"/>
                    </a:ext>
                  </a:extLst>
                </a:gridCol>
              </a:tblGrid>
              <a:tr h="1321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Offset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Structure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5307648"/>
                  </a:ext>
                </a:extLst>
              </a:tr>
              <a:tr h="1321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150</a:t>
                      </a: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THREAD&lt;i&gt;_PC_EN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[0]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153467"/>
                  </a:ext>
                </a:extLst>
              </a:tr>
              <a:tr h="1321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154</a:t>
                      </a: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998105"/>
                  </a:ext>
                </a:extLst>
              </a:tr>
              <a:tr h="1321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158</a:t>
                      </a:r>
                      <a:r>
                        <a:rPr lang="en-US" sz="110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869695"/>
                  </a:ext>
                </a:extLst>
              </a:tr>
              <a:tr h="1201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15c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2045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F9B7B1B1-6E1C-409D-BD58-E9FB91D4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930" y="28819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he-IL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br>
              <a:rPr kumimoji="0" lang="en-US" altLang="he-IL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kumimoji="0" lang="en-US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תמונה 1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905B7A5F-0A1B-488D-A1F6-B2C91CC7F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12" y="3253778"/>
            <a:ext cx="5731510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0218"/>
          </a:xfrm>
        </p:spPr>
        <p:txBody>
          <a:bodyPr/>
          <a:lstStyle/>
          <a:p>
            <a:r>
              <a:rPr lang="en-US" sz="4400"/>
              <a:t>Thread Freeze using CRs:</a:t>
            </a:r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D5C13A1F-C9E2-4290-8350-BCA898D8A271}"/>
              </a:ext>
            </a:extLst>
          </p:cNvPr>
          <p:cNvSpPr/>
          <p:nvPr/>
        </p:nvSpPr>
        <p:spPr>
          <a:xfrm>
            <a:off x="10144125" y="3623388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712EC83-823F-45B2-902F-61A0BD2FAE9E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400"/>
              <a:t>Thread0 freeze Thread2 PC:</a:t>
            </a:r>
          </a:p>
          <a:p>
            <a:r>
              <a:rPr lang="en-US"/>
              <a:t>The `1 written is the enable bit for the En_PC2 flop</a:t>
            </a:r>
          </a:p>
          <a:p>
            <a:r>
              <a:rPr lang="en-US"/>
              <a:t>Thread0 written `0 will sampled by this flop</a:t>
            </a:r>
          </a:p>
          <a:p>
            <a:r>
              <a:rPr lang="en-US"/>
              <a:t>`0 will go to Core and disable the PC for thread 2</a:t>
            </a:r>
            <a:br>
              <a:rPr lang="en-US"/>
            </a:br>
            <a:endParaRPr lang="en-US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9B7B1B1-6E1C-409D-BD58-E9FB91D4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6930" y="28819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he-IL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br>
              <a:rPr kumimoji="0" lang="en-US" altLang="he-IL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kumimoji="0" lang="en-US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תמונה 7" descr="Chart, diagram, box and whisker chart&#10;&#10;Description automatically generated">
            <a:extLst>
              <a:ext uri="{FF2B5EF4-FFF2-40B4-BE49-F238E27FC236}">
                <a16:creationId xmlns:a16="http://schemas.microsoft.com/office/drawing/2014/main" id="{D097866C-9691-4B12-8543-25B1F773B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52" y="3292472"/>
            <a:ext cx="5629762" cy="2236862"/>
          </a:xfrm>
          <a:prstGeom prst="rect">
            <a:avLst/>
          </a:prstGeom>
        </p:spPr>
      </p:pic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2B2BA76F-704D-4EB1-A9A7-A7A51E495272}"/>
              </a:ext>
            </a:extLst>
          </p:cNvPr>
          <p:cNvSpPr/>
          <p:nvPr/>
        </p:nvSpPr>
        <p:spPr>
          <a:xfrm>
            <a:off x="3662460" y="3292473"/>
            <a:ext cx="1273434" cy="4304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5C59C343-F91B-42BB-AAB0-0E8FDC0C7197}"/>
              </a:ext>
            </a:extLst>
          </p:cNvPr>
          <p:cNvSpPr/>
          <p:nvPr/>
        </p:nvSpPr>
        <p:spPr>
          <a:xfrm>
            <a:off x="1562351" y="3777557"/>
            <a:ext cx="2627093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2B20C54F-D748-4B18-B443-AF4B715CFEF9}"/>
              </a:ext>
            </a:extLst>
          </p:cNvPr>
          <p:cNvSpPr/>
          <p:nvPr/>
        </p:nvSpPr>
        <p:spPr>
          <a:xfrm>
            <a:off x="4866109" y="3844446"/>
            <a:ext cx="2001222" cy="830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8937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01" y="1799551"/>
            <a:ext cx="8825657" cy="1915647"/>
          </a:xfrm>
        </p:spPr>
        <p:txBody>
          <a:bodyPr/>
          <a:lstStyle/>
          <a:p>
            <a:pPr algn="ctr"/>
            <a:r>
              <a:rPr lang="en-US" sz="6000"/>
              <a:t>Validation Plan</a:t>
            </a:r>
            <a:endParaRPr lang="en-IL" sz="60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FD3E4A-71B6-4F57-8A89-B3BBEA9CFD53}"/>
              </a:ext>
            </a:extLst>
          </p:cNvPr>
          <p:cNvSpPr/>
          <p:nvPr/>
        </p:nvSpPr>
        <p:spPr>
          <a:xfrm>
            <a:off x="10134890" y="4261639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3657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</a:t>
            </a:r>
            <a:endParaRPr lang="en-IL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60294" y="1597892"/>
            <a:ext cx="6429551" cy="363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4800"/>
              <a:t>How can we make sure are design will work as expected ?</a:t>
            </a:r>
            <a:endParaRPr lang="en-IL" sz="480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098" name="Picture 2" descr="How To Ask Questions Effectively. When we have a question, our first… | by  Soundarya Balasubramani | Agile Insider | Medium">
            <a:extLst>
              <a:ext uri="{FF2B5EF4-FFF2-40B4-BE49-F238E27FC236}">
                <a16:creationId xmlns:a16="http://schemas.microsoft.com/office/drawing/2014/main" id="{7EA03878-F2EA-47A4-88C4-841017BEC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8" y="3523869"/>
            <a:ext cx="8349673" cy="341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385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</a:t>
            </a:r>
            <a:endParaRPr lang="en-IL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60293" y="1597891"/>
            <a:ext cx="9183833" cy="4209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4800"/>
              <a:t>Validation !</a:t>
            </a:r>
          </a:p>
          <a:p>
            <a:r>
              <a:rPr lang="en-US" sz="2800"/>
              <a:t>Test bench to simulate GPC_4T</a:t>
            </a:r>
          </a:p>
          <a:p>
            <a:r>
              <a:rPr lang="en-US" sz="2800"/>
              <a:t>RISC V GCC to compile test C programs</a:t>
            </a:r>
          </a:p>
          <a:p>
            <a:r>
              <a:rPr lang="en-US" sz="2800"/>
              <a:t>Backdoor load file to the I mem (and Heap Mem)</a:t>
            </a:r>
          </a:p>
          <a:p>
            <a:r>
              <a:rPr lang="en-US" sz="2800"/>
              <a:t>Logs to track and verify behavior</a:t>
            </a:r>
          </a:p>
          <a:p>
            <a:r>
              <a:rPr lang="en-US" sz="2800"/>
              <a:t>Automation to make life easy</a:t>
            </a:r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US" sz="3600"/>
          </a:p>
          <a:p>
            <a:endParaRPr lang="en-IL" sz="320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122" name="Picture 2" descr="1 Trick That Instantly Boosts Your Credibility Every Time You Answer a  Question | Inc.com">
            <a:extLst>
              <a:ext uri="{FF2B5EF4-FFF2-40B4-BE49-F238E27FC236}">
                <a16:creationId xmlns:a16="http://schemas.microsoft.com/office/drawing/2014/main" id="{274D144C-B904-40C1-AE61-D498F5083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156" y="1152983"/>
            <a:ext cx="2993423" cy="16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7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01" y="1799551"/>
            <a:ext cx="8825657" cy="1915647"/>
          </a:xfrm>
        </p:spPr>
        <p:txBody>
          <a:bodyPr/>
          <a:lstStyle/>
          <a:p>
            <a:pPr algn="ctr"/>
            <a:r>
              <a:rPr lang="en-US" sz="6000"/>
              <a:t>HAS</a:t>
            </a:r>
            <a:endParaRPr lang="en-IL" sz="60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FD3E4A-71B6-4F57-8A89-B3BBEA9CFD53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055429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GCC RISCV Compiler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GCC to generate test flow</a:t>
            </a:r>
          </a:p>
          <a:p>
            <a:r>
              <a:rPr lang="en-US" sz="2400"/>
              <a:t>Write c program dedicate to test a certain aspect in GPC_4T</a:t>
            </a:r>
          </a:p>
          <a:p>
            <a:r>
              <a:rPr lang="en-US" sz="2400"/>
              <a:t>Use RISC V WSL Toolchain to generate RISC V assembly file from C file</a:t>
            </a:r>
          </a:p>
          <a:p>
            <a:r>
              <a:rPr lang="en-US" sz="2400"/>
              <a:t>Use the Toolchain to generate 32 bits instruction </a:t>
            </a:r>
            <a:r>
              <a:rPr lang="en-US" sz="2400" err="1"/>
              <a:t>sv</a:t>
            </a:r>
            <a:r>
              <a:rPr lang="en-US" sz="2400"/>
              <a:t> file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0786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RISC V GNU Compiler Toolchain</a:t>
            </a:r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Toolchain</a:t>
            </a:r>
          </a:p>
          <a:p>
            <a:r>
              <a:rPr lang="en-US" sz="2400"/>
              <a:t>Bundle of software tools cloned from "</a:t>
            </a:r>
            <a:r>
              <a:rPr lang="en-US" sz="2400" err="1"/>
              <a:t>riscv</a:t>
            </a:r>
            <a:r>
              <a:rPr lang="en-US" sz="2400"/>
              <a:t>-gnu-toolchain" Git repositories </a:t>
            </a:r>
          </a:p>
          <a:p>
            <a:r>
              <a:rPr lang="en-US" sz="2400"/>
              <a:t>Use GCC based compiler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1026" name="Picture 2" descr="GCC support for the draft Bit Manipulation Extension for RISC-V – Embecosm">
            <a:extLst>
              <a:ext uri="{FF2B5EF4-FFF2-40B4-BE49-F238E27FC236}">
                <a16:creationId xmlns:a16="http://schemas.microsoft.com/office/drawing/2014/main" id="{ADD96D47-3B04-4872-B233-3FF4F83F7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4147517"/>
            <a:ext cx="4467225" cy="171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B9C1D519-E34A-47D6-8AB9-62604ABB810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62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RISC V GNU Compiler Toolchain</a:t>
            </a:r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Toolchain</a:t>
            </a:r>
          </a:p>
          <a:p>
            <a:r>
              <a:rPr lang="en-US" sz="2400">
                <a:latin typeface="+mn-lt"/>
              </a:rPr>
              <a:t>C program</a:t>
            </a:r>
            <a:br>
              <a:rPr lang="en-US" sz="2400">
                <a:latin typeface="+mn-lt"/>
              </a:rPr>
            </a:br>
            <a:br>
              <a:rPr lang="en-US" sz="2400">
                <a:latin typeface="+mn-lt"/>
              </a:rPr>
            </a:br>
            <a:br>
              <a:rPr lang="en-US" sz="2400">
                <a:latin typeface="+mn-lt"/>
              </a:rPr>
            </a:br>
            <a:endParaRPr lang="en-US" sz="2400">
              <a:latin typeface="+mn-lt"/>
            </a:endParaRP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5CC514D8-7596-4802-A755-126333A0911E}"/>
              </a:ext>
            </a:extLst>
          </p:cNvPr>
          <p:cNvSpPr txBox="1"/>
          <p:nvPr/>
        </p:nvSpPr>
        <p:spPr>
          <a:xfrm>
            <a:off x="3190875" y="22057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&gt; RISC V </a:t>
            </a:r>
            <a:r>
              <a:rPr lang="en-US" sz="2400"/>
              <a:t>assembly</a:t>
            </a:r>
            <a:endParaRPr lang="en-US" sz="1800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85CA20C-7018-4A83-AA37-19AD870EC68C}"/>
              </a:ext>
            </a:extLst>
          </p:cNvPr>
          <p:cNvSpPr txBox="1"/>
          <p:nvPr/>
        </p:nvSpPr>
        <p:spPr>
          <a:xfrm>
            <a:off x="5667375" y="220575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elf file </a:t>
            </a:r>
            <a:endParaRPr lang="he-IL" sz="2400"/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7BDACFD1-382A-41EB-9F8B-80A03C06E987}"/>
              </a:ext>
            </a:extLst>
          </p:cNvPr>
          <p:cNvSpPr txBox="1"/>
          <p:nvPr/>
        </p:nvSpPr>
        <p:spPr>
          <a:xfrm>
            <a:off x="6908638" y="22057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binary </a:t>
            </a:r>
            <a:r>
              <a:rPr lang="en-US" sz="2400" err="1"/>
              <a:t>sv</a:t>
            </a:r>
            <a:r>
              <a:rPr lang="en-US" sz="2400"/>
              <a:t> file</a:t>
            </a:r>
            <a:endParaRPr lang="en-US" sz="2000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CC1070F7-479F-4DC4-B25B-417D489F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941" y="2881254"/>
            <a:ext cx="6535062" cy="828791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A8BFB576-BF77-4B46-81B2-A50E68C711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92"/>
          <a:stretch/>
        </p:blipFill>
        <p:spPr bwMode="auto">
          <a:xfrm>
            <a:off x="1598665" y="1322775"/>
            <a:ext cx="6832924" cy="522344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42417A85-9D70-4E64-BEF8-FD6F459D7C8A}"/>
              </a:ext>
            </a:extLst>
          </p:cNvPr>
          <p:cNvSpPr/>
          <p:nvPr/>
        </p:nvSpPr>
        <p:spPr>
          <a:xfrm>
            <a:off x="4286248" y="4991820"/>
            <a:ext cx="3429001" cy="14134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חץ: ימינה 12">
            <a:extLst>
              <a:ext uri="{FF2B5EF4-FFF2-40B4-BE49-F238E27FC236}">
                <a16:creationId xmlns:a16="http://schemas.microsoft.com/office/drawing/2014/main" id="{DBDC6ED9-4566-475E-934B-6513B0D2DD44}"/>
              </a:ext>
            </a:extLst>
          </p:cNvPr>
          <p:cNvSpPr/>
          <p:nvPr/>
        </p:nvSpPr>
        <p:spPr>
          <a:xfrm>
            <a:off x="3031681" y="5339327"/>
            <a:ext cx="1173537" cy="403457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1C6B9C05-D09C-4205-80E7-6294AC52E0B4}"/>
              </a:ext>
            </a:extLst>
          </p:cNvPr>
          <p:cNvSpPr txBox="1"/>
          <p:nvPr/>
        </p:nvSpPr>
        <p:spPr>
          <a:xfrm>
            <a:off x="1857234" y="4488192"/>
            <a:ext cx="202609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Used by the Testbench as the instruction memory</a:t>
            </a:r>
            <a:endParaRPr lang="he-IL" b="1">
              <a:solidFill>
                <a:srgbClr val="FF0000"/>
              </a:solidFill>
            </a:endParaRPr>
          </a:p>
        </p:txBody>
      </p:sp>
      <p:sp>
        <p:nvSpPr>
          <p:cNvPr id="16" name="Rectangle: Rounded Corners 18">
            <a:extLst>
              <a:ext uri="{FF2B5EF4-FFF2-40B4-BE49-F238E27FC236}">
                <a16:creationId xmlns:a16="http://schemas.microsoft.com/office/drawing/2014/main" id="{5817C82C-2497-4F09-92E2-C65007EB2485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474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5" grpId="0" animBg="1"/>
      <p:bldP spid="13" grpId="0" animBg="1"/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RISC V GNU Compiler Toolchain</a:t>
            </a:r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WSL environment</a:t>
            </a:r>
          </a:p>
          <a:p>
            <a:r>
              <a:rPr lang="en-US" sz="2400"/>
              <a:t>Windows Subsystem Linux</a:t>
            </a:r>
          </a:p>
          <a:p>
            <a:r>
              <a:rPr lang="en-US" sz="2400"/>
              <a:t>We used Ubuntu</a:t>
            </a:r>
          </a:p>
          <a:p>
            <a:r>
              <a:rPr lang="en-US" sz="2400"/>
              <a:t>There are alternative – windows-based compilers </a:t>
            </a:r>
            <a:endParaRPr lang="en-US" sz="20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A48975A-ABF7-4637-9459-16DF9032D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345" y="3695700"/>
            <a:ext cx="5879990" cy="2335449"/>
          </a:xfrm>
          <a:prstGeom prst="rect">
            <a:avLst/>
          </a:prstGeom>
        </p:spPr>
      </p:pic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DC43EE5B-91D7-48A1-9F4C-7C2083C13F9D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609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RISC V GNU Compiler Toolchain</a:t>
            </a:r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Compiling commands</a:t>
            </a: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9" name="תמונה 8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707C4EB-0219-420A-8FB4-6CFCBCDFF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37" y="2333624"/>
            <a:ext cx="8565594" cy="3928823"/>
          </a:xfrm>
          <a:prstGeom prst="rect">
            <a:avLst/>
          </a:prstGeom>
        </p:spPr>
      </p:pic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50020BF6-774D-4CA3-97FC-B132942E1A5C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443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GCC RISCV Compiler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8090A7D-DE74-4BC0-8CDC-0345CDDFC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521" y="1501386"/>
            <a:ext cx="4570407" cy="4215194"/>
          </a:xfrm>
          <a:prstGeom prst="rect">
            <a:avLst/>
          </a:prstGeom>
        </p:spPr>
      </p:pic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B029E4D3-B65E-4A76-A7A4-343148F747AA}"/>
              </a:ext>
            </a:extLst>
          </p:cNvPr>
          <p:cNvSpPr/>
          <p:nvPr/>
        </p:nvSpPr>
        <p:spPr>
          <a:xfrm>
            <a:off x="2754521" y="3910519"/>
            <a:ext cx="1097632" cy="3566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427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GCC RISCV Compiler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3C413F2-F0FD-42E2-9CA6-3FB8EA9C6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04" y="1264395"/>
            <a:ext cx="7173376" cy="5024155"/>
          </a:xfrm>
          <a:prstGeom prst="rect">
            <a:avLst/>
          </a:prstGeom>
        </p:spPr>
      </p:pic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19D02BD0-EBD2-44B6-9D5F-3135B3A36D02}"/>
              </a:ext>
            </a:extLst>
          </p:cNvPr>
          <p:cNvSpPr/>
          <p:nvPr/>
        </p:nvSpPr>
        <p:spPr>
          <a:xfrm>
            <a:off x="1527104" y="2664925"/>
            <a:ext cx="4766553" cy="2237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חץ: ימינה 9">
            <a:extLst>
              <a:ext uri="{FF2B5EF4-FFF2-40B4-BE49-F238E27FC236}">
                <a16:creationId xmlns:a16="http://schemas.microsoft.com/office/drawing/2014/main" id="{04857612-5DD1-4816-A1E4-1363EAB1A1EB}"/>
              </a:ext>
            </a:extLst>
          </p:cNvPr>
          <p:cNvSpPr/>
          <p:nvPr/>
        </p:nvSpPr>
        <p:spPr>
          <a:xfrm>
            <a:off x="646111" y="2664925"/>
            <a:ext cx="978408" cy="2237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חץ: ימינה 10">
            <a:extLst>
              <a:ext uri="{FF2B5EF4-FFF2-40B4-BE49-F238E27FC236}">
                <a16:creationId xmlns:a16="http://schemas.microsoft.com/office/drawing/2014/main" id="{C45100CC-2323-475D-A297-7914B8F86A89}"/>
              </a:ext>
            </a:extLst>
          </p:cNvPr>
          <p:cNvSpPr/>
          <p:nvPr/>
        </p:nvSpPr>
        <p:spPr>
          <a:xfrm>
            <a:off x="1343728" y="2664925"/>
            <a:ext cx="978408" cy="2237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4179FB29-B208-4A53-B64E-EF77B45A1D02}"/>
              </a:ext>
            </a:extLst>
          </p:cNvPr>
          <p:cNvSpPr/>
          <p:nvPr/>
        </p:nvSpPr>
        <p:spPr>
          <a:xfrm>
            <a:off x="3490299" y="2664925"/>
            <a:ext cx="978408" cy="2237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607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GCC RISCV Compiler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23D19E2F-B2AB-4F19-8851-ADCB9D6B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07" y="1853248"/>
            <a:ext cx="6971623" cy="2922351"/>
          </a:xfrm>
          <a:prstGeom prst="rect">
            <a:avLst/>
          </a:prstGeom>
        </p:spPr>
      </p:pic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E3935677-F4A8-4669-8378-70F738F2C628}"/>
              </a:ext>
            </a:extLst>
          </p:cNvPr>
          <p:cNvSpPr/>
          <p:nvPr/>
        </p:nvSpPr>
        <p:spPr>
          <a:xfrm>
            <a:off x="4688732" y="2450916"/>
            <a:ext cx="1741252" cy="2922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835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GCC RISCV Compiler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Alive Test</a:t>
            </a:r>
          </a:p>
          <a:p>
            <a:r>
              <a:rPr lang="en-US" sz="2800"/>
              <a:t>Debug a program can be very complex</a:t>
            </a:r>
          </a:p>
          <a:p>
            <a:r>
              <a:rPr lang="en-US" sz="2800"/>
              <a:t>Alive Test is easy to debug</a:t>
            </a:r>
          </a:p>
          <a:p>
            <a:r>
              <a:rPr lang="en-US" sz="2800"/>
              <a:t>Simple RISC V commands</a:t>
            </a:r>
          </a:p>
          <a:p>
            <a:r>
              <a:rPr lang="en-US" sz="2800"/>
              <a:t>Runs and compare with expected results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0674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GCC RISCV Compiler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Alive Test</a:t>
            </a:r>
          </a:p>
          <a:p>
            <a:r>
              <a:rPr lang="en-US" sz="2400"/>
              <a:t>Simple commands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lang="en-US" sz="2400"/>
          </a:p>
          <a:p>
            <a:r>
              <a:rPr lang="en-US" sz="2400"/>
              <a:t>Easy expected results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4038720-0AD1-485E-883F-384A17C7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883" y="1410510"/>
            <a:ext cx="3284444" cy="519679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CCE39AB-B320-457E-86ED-95F3DA49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424" y="2908961"/>
            <a:ext cx="3238952" cy="2095792"/>
          </a:xfrm>
          <a:prstGeom prst="rect">
            <a:avLst/>
          </a:prstGeom>
        </p:spPr>
      </p:pic>
      <p:sp>
        <p:nvSpPr>
          <p:cNvPr id="9" name="סוגר מסולסל שמאלי 8">
            <a:extLst>
              <a:ext uri="{FF2B5EF4-FFF2-40B4-BE49-F238E27FC236}">
                <a16:creationId xmlns:a16="http://schemas.microsoft.com/office/drawing/2014/main" id="{0757EF1C-3989-43E3-8D8E-EFF56EF64F85}"/>
              </a:ext>
            </a:extLst>
          </p:cNvPr>
          <p:cNvSpPr/>
          <p:nvPr/>
        </p:nvSpPr>
        <p:spPr>
          <a:xfrm>
            <a:off x="7237379" y="3956857"/>
            <a:ext cx="155642" cy="310344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4F6AA4AA-167F-4CD9-ABB0-0E0126F5DF5E}"/>
              </a:ext>
            </a:extLst>
          </p:cNvPr>
          <p:cNvCxnSpPr>
            <a:cxnSpLocks/>
          </p:cNvCxnSpPr>
          <p:nvPr/>
        </p:nvCxnSpPr>
        <p:spPr>
          <a:xfrm flipH="1">
            <a:off x="5797688" y="4114799"/>
            <a:ext cx="142024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34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HIGH-LEVEL-SPECIFICATIONS</a:t>
            </a:r>
            <a:endParaRPr lang="en-IL" sz="360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1117998" y="1336050"/>
            <a:ext cx="6152186" cy="323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/>
              <a:t>3 Main building block</a:t>
            </a:r>
            <a:endParaRPr lang="en-IL" sz="320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B7F09FBA-A759-4DAB-BF5D-609D21C433E9}"/>
              </a:ext>
            </a:extLst>
          </p:cNvPr>
          <p:cNvSpPr/>
          <p:nvPr/>
        </p:nvSpPr>
        <p:spPr>
          <a:xfrm>
            <a:off x="1274617" y="2262910"/>
            <a:ext cx="6861971" cy="39589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: מסגרת משופעת 4">
            <a:extLst>
              <a:ext uri="{FF2B5EF4-FFF2-40B4-BE49-F238E27FC236}">
                <a16:creationId xmlns:a16="http://schemas.microsoft.com/office/drawing/2014/main" id="{0C22E466-80BC-4C0B-86AA-E535916DCAFD}"/>
              </a:ext>
            </a:extLst>
          </p:cNvPr>
          <p:cNvSpPr/>
          <p:nvPr/>
        </p:nvSpPr>
        <p:spPr>
          <a:xfrm>
            <a:off x="4818081" y="4718678"/>
            <a:ext cx="1469077" cy="1308746"/>
          </a:xfrm>
          <a:prstGeom prst="bevel">
            <a:avLst>
              <a:gd name="adj" fmla="val 1149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Core 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E5DA995A-359F-4DA0-80DF-D7BDB1AE0CAF}"/>
              </a:ext>
            </a:extLst>
          </p:cNvPr>
          <p:cNvSpPr/>
          <p:nvPr/>
        </p:nvSpPr>
        <p:spPr>
          <a:xfrm>
            <a:off x="5821070" y="3120927"/>
            <a:ext cx="1882298" cy="10032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 MEM WRAP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A328BF5B-9260-4609-AD60-C67972EDD719}"/>
              </a:ext>
            </a:extLst>
          </p:cNvPr>
          <p:cNvSpPr/>
          <p:nvPr/>
        </p:nvSpPr>
        <p:spPr>
          <a:xfrm>
            <a:off x="3447616" y="3144239"/>
            <a:ext cx="1954807" cy="100320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 MEM WRAP</a:t>
            </a:r>
            <a:endParaRPr lang="he-IL">
              <a:solidFill>
                <a:schemeClr val="bg1"/>
              </a:solidFill>
            </a:endParaRPr>
          </a:p>
        </p:txBody>
      </p:sp>
      <p:sp>
        <p:nvSpPr>
          <p:cNvPr id="9" name="חץ: מכופף למעלה 8">
            <a:extLst>
              <a:ext uri="{FF2B5EF4-FFF2-40B4-BE49-F238E27FC236}">
                <a16:creationId xmlns:a16="http://schemas.microsoft.com/office/drawing/2014/main" id="{B227925B-818D-4EE5-817F-783E764E732B}"/>
              </a:ext>
            </a:extLst>
          </p:cNvPr>
          <p:cNvSpPr/>
          <p:nvPr/>
        </p:nvSpPr>
        <p:spPr>
          <a:xfrm>
            <a:off x="6354618" y="4147443"/>
            <a:ext cx="757864" cy="1225608"/>
          </a:xfrm>
          <a:prstGeom prst="bentUpArrow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חץ: מכופף למעלה 12">
            <a:extLst>
              <a:ext uri="{FF2B5EF4-FFF2-40B4-BE49-F238E27FC236}">
                <a16:creationId xmlns:a16="http://schemas.microsoft.com/office/drawing/2014/main" id="{C16FE476-0E1A-4448-8A0E-C74F84449572}"/>
              </a:ext>
            </a:extLst>
          </p:cNvPr>
          <p:cNvSpPr/>
          <p:nvPr/>
        </p:nvSpPr>
        <p:spPr>
          <a:xfrm flipH="1">
            <a:off x="3883518" y="4147443"/>
            <a:ext cx="858843" cy="1225608"/>
          </a:xfrm>
          <a:prstGeom prst="bentUpArrow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חץ: למטה 10">
            <a:extLst>
              <a:ext uri="{FF2B5EF4-FFF2-40B4-BE49-F238E27FC236}">
                <a16:creationId xmlns:a16="http://schemas.microsoft.com/office/drawing/2014/main" id="{B9DD6D07-BD7C-4EA1-B938-00A2C7E8603E}"/>
              </a:ext>
            </a:extLst>
          </p:cNvPr>
          <p:cNvSpPr/>
          <p:nvPr/>
        </p:nvSpPr>
        <p:spPr>
          <a:xfrm>
            <a:off x="5874596" y="4147443"/>
            <a:ext cx="360218" cy="571235"/>
          </a:xfrm>
          <a:prstGeom prst="downArrow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חץ: למטה 13">
            <a:extLst>
              <a:ext uri="{FF2B5EF4-FFF2-40B4-BE49-F238E27FC236}">
                <a16:creationId xmlns:a16="http://schemas.microsoft.com/office/drawing/2014/main" id="{248C6DBD-7366-4C04-8D11-C564B5A7FAAF}"/>
              </a:ext>
            </a:extLst>
          </p:cNvPr>
          <p:cNvSpPr/>
          <p:nvPr/>
        </p:nvSpPr>
        <p:spPr>
          <a:xfrm>
            <a:off x="4931570" y="4145118"/>
            <a:ext cx="360218" cy="571235"/>
          </a:xfrm>
          <a:prstGeom prst="downArrow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647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9" grpId="0" animBg="1"/>
      <p:bldP spid="13" grpId="0" animBg="1"/>
      <p:bldP spid="11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GCC RISCV Compiler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Multithread test – Matrix Multiplication</a:t>
            </a:r>
          </a:p>
          <a:p>
            <a:r>
              <a:rPr lang="en-US" sz="2400"/>
              <a:t>4x4 matrix multiply</a:t>
            </a:r>
          </a:p>
          <a:p>
            <a:r>
              <a:rPr lang="en-US" sz="2400"/>
              <a:t>Single thread code vs. parallel Multithread code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628AB7B-2B40-4DA9-B3C9-42D8009F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180" y="3205066"/>
            <a:ext cx="4072963" cy="3429000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53EA5B8-194F-4553-8A07-7E808796B00A}"/>
              </a:ext>
            </a:extLst>
          </p:cNvPr>
          <p:cNvSpPr txBox="1"/>
          <p:nvPr/>
        </p:nvSpPr>
        <p:spPr>
          <a:xfrm>
            <a:off x="4443155" y="414816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vs.</a:t>
            </a:r>
            <a:endParaRPr lang="he-IL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74A90215-2A2C-46DC-9655-735D4C13B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3" y="3659736"/>
            <a:ext cx="3591240" cy="12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3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GCC RISCV Compiler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Single thread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888E78A5-B8E9-4655-B6FC-3288D61D6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12"/>
          <a:stretch/>
        </p:blipFill>
        <p:spPr>
          <a:xfrm>
            <a:off x="1121789" y="2268928"/>
            <a:ext cx="8269303" cy="3917267"/>
          </a:xfrm>
          <a:prstGeom prst="rect">
            <a:avLst/>
          </a:prstGeom>
        </p:spPr>
      </p:pic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A138D086-46E0-4EAD-8AC2-6DEDBB324439}"/>
              </a:ext>
            </a:extLst>
          </p:cNvPr>
          <p:cNvSpPr/>
          <p:nvPr/>
        </p:nvSpPr>
        <p:spPr>
          <a:xfrm>
            <a:off x="1121788" y="5897190"/>
            <a:ext cx="846969" cy="2925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1660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GCC RISCV Compiler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Multithread: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F42E3F8-DB9C-49BC-909A-1047BAC2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90" y="2267124"/>
            <a:ext cx="7895270" cy="4000154"/>
          </a:xfrm>
          <a:prstGeom prst="rect">
            <a:avLst/>
          </a:prstGeom>
        </p:spPr>
      </p:pic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769CC659-23D7-4D87-B289-2DA34B65951A}"/>
              </a:ext>
            </a:extLst>
          </p:cNvPr>
          <p:cNvSpPr/>
          <p:nvPr/>
        </p:nvSpPr>
        <p:spPr>
          <a:xfrm>
            <a:off x="1121790" y="5962261"/>
            <a:ext cx="846969" cy="2925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45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GCC RISCV Compiler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Winner: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CFC3C010-C1CC-4233-A8B3-2DF747656083}"/>
              </a:ext>
            </a:extLst>
          </p:cNvPr>
          <p:cNvGrpSpPr/>
          <p:nvPr/>
        </p:nvGrpSpPr>
        <p:grpSpPr>
          <a:xfrm>
            <a:off x="1931437" y="1853248"/>
            <a:ext cx="6176433" cy="2499082"/>
            <a:chOff x="1931437" y="1853248"/>
            <a:chExt cx="6176433" cy="2499082"/>
          </a:xfrm>
        </p:grpSpPr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6E279258-AEBE-4D37-B1E3-A56AB2E7C328}"/>
                </a:ext>
              </a:extLst>
            </p:cNvPr>
            <p:cNvSpPr/>
            <p:nvPr/>
          </p:nvSpPr>
          <p:spPr>
            <a:xfrm>
              <a:off x="1931437" y="3429000"/>
              <a:ext cx="6176433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cap="none" spc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Multithread</a:t>
              </a:r>
              <a:endParaRPr lang="he-IL" sz="5400" b="1" cap="none" spc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4" name="צורה חופשית: צורה 3">
              <a:extLst>
                <a:ext uri="{FF2B5EF4-FFF2-40B4-BE49-F238E27FC236}">
                  <a16:creationId xmlns:a16="http://schemas.microsoft.com/office/drawing/2014/main" id="{A1F4E70E-2F36-46BA-B287-315030C98DAE}"/>
                </a:ext>
              </a:extLst>
            </p:cNvPr>
            <p:cNvSpPr/>
            <p:nvPr/>
          </p:nvSpPr>
          <p:spPr>
            <a:xfrm>
              <a:off x="3485124" y="1853248"/>
              <a:ext cx="2918691" cy="1691103"/>
            </a:xfrm>
            <a:custGeom>
              <a:avLst/>
              <a:gdLst>
                <a:gd name="connsiteX0" fmla="*/ 0 w 3786909"/>
                <a:gd name="connsiteY0" fmla="*/ 1671782 h 1671782"/>
                <a:gd name="connsiteX1" fmla="*/ 3629891 w 3786909"/>
                <a:gd name="connsiteY1" fmla="*/ 1644073 h 1671782"/>
                <a:gd name="connsiteX2" fmla="*/ 3786909 w 3786909"/>
                <a:gd name="connsiteY2" fmla="*/ 480291 h 1671782"/>
                <a:gd name="connsiteX3" fmla="*/ 2770909 w 3786909"/>
                <a:gd name="connsiteY3" fmla="*/ 1025236 h 1671782"/>
                <a:gd name="connsiteX4" fmla="*/ 2235200 w 3786909"/>
                <a:gd name="connsiteY4" fmla="*/ 0 h 1671782"/>
                <a:gd name="connsiteX5" fmla="*/ 1699491 w 3786909"/>
                <a:gd name="connsiteY5" fmla="*/ 1052946 h 1671782"/>
                <a:gd name="connsiteX6" fmla="*/ 868218 w 3786909"/>
                <a:gd name="connsiteY6" fmla="*/ 517236 h 1671782"/>
                <a:gd name="connsiteX7" fmla="*/ 979055 w 3786909"/>
                <a:gd name="connsiteY7" fmla="*/ 1607127 h 1671782"/>
                <a:gd name="connsiteX0" fmla="*/ 92835 w 2918691"/>
                <a:gd name="connsiteY0" fmla="*/ 1681113 h 1681113"/>
                <a:gd name="connsiteX1" fmla="*/ 2761673 w 2918691"/>
                <a:gd name="connsiteY1" fmla="*/ 1644073 h 1681113"/>
                <a:gd name="connsiteX2" fmla="*/ 2918691 w 2918691"/>
                <a:gd name="connsiteY2" fmla="*/ 480291 h 1681113"/>
                <a:gd name="connsiteX3" fmla="*/ 1902691 w 2918691"/>
                <a:gd name="connsiteY3" fmla="*/ 1025236 h 1681113"/>
                <a:gd name="connsiteX4" fmla="*/ 1366982 w 2918691"/>
                <a:gd name="connsiteY4" fmla="*/ 0 h 1681113"/>
                <a:gd name="connsiteX5" fmla="*/ 831273 w 2918691"/>
                <a:gd name="connsiteY5" fmla="*/ 1052946 h 1681113"/>
                <a:gd name="connsiteX6" fmla="*/ 0 w 2918691"/>
                <a:gd name="connsiteY6" fmla="*/ 517236 h 1681113"/>
                <a:gd name="connsiteX7" fmla="*/ 110837 w 2918691"/>
                <a:gd name="connsiteY7" fmla="*/ 1607127 h 1681113"/>
                <a:gd name="connsiteX0" fmla="*/ 111496 w 2918691"/>
                <a:gd name="connsiteY0" fmla="*/ 1662451 h 1662451"/>
                <a:gd name="connsiteX1" fmla="*/ 2761673 w 2918691"/>
                <a:gd name="connsiteY1" fmla="*/ 1644073 h 1662451"/>
                <a:gd name="connsiteX2" fmla="*/ 2918691 w 2918691"/>
                <a:gd name="connsiteY2" fmla="*/ 480291 h 1662451"/>
                <a:gd name="connsiteX3" fmla="*/ 1902691 w 2918691"/>
                <a:gd name="connsiteY3" fmla="*/ 1025236 h 1662451"/>
                <a:gd name="connsiteX4" fmla="*/ 1366982 w 2918691"/>
                <a:gd name="connsiteY4" fmla="*/ 0 h 1662451"/>
                <a:gd name="connsiteX5" fmla="*/ 831273 w 2918691"/>
                <a:gd name="connsiteY5" fmla="*/ 1052946 h 1662451"/>
                <a:gd name="connsiteX6" fmla="*/ 0 w 2918691"/>
                <a:gd name="connsiteY6" fmla="*/ 517236 h 1662451"/>
                <a:gd name="connsiteX7" fmla="*/ 110837 w 2918691"/>
                <a:gd name="connsiteY7" fmla="*/ 1607127 h 1662451"/>
                <a:gd name="connsiteX0" fmla="*/ 111496 w 2918691"/>
                <a:gd name="connsiteY0" fmla="*/ 1662451 h 1719095"/>
                <a:gd name="connsiteX1" fmla="*/ 2761673 w 2918691"/>
                <a:gd name="connsiteY1" fmla="*/ 1644073 h 1719095"/>
                <a:gd name="connsiteX2" fmla="*/ 2918691 w 2918691"/>
                <a:gd name="connsiteY2" fmla="*/ 480291 h 1719095"/>
                <a:gd name="connsiteX3" fmla="*/ 1902691 w 2918691"/>
                <a:gd name="connsiteY3" fmla="*/ 1025236 h 1719095"/>
                <a:gd name="connsiteX4" fmla="*/ 1366982 w 2918691"/>
                <a:gd name="connsiteY4" fmla="*/ 0 h 1719095"/>
                <a:gd name="connsiteX5" fmla="*/ 831273 w 2918691"/>
                <a:gd name="connsiteY5" fmla="*/ 1052946 h 1719095"/>
                <a:gd name="connsiteX6" fmla="*/ 0 w 2918691"/>
                <a:gd name="connsiteY6" fmla="*/ 517236 h 1719095"/>
                <a:gd name="connsiteX7" fmla="*/ 120168 w 2918691"/>
                <a:gd name="connsiteY7" fmla="*/ 1719095 h 1719095"/>
                <a:gd name="connsiteX0" fmla="*/ 111496 w 2918691"/>
                <a:gd name="connsiteY0" fmla="*/ 1662451 h 1691103"/>
                <a:gd name="connsiteX1" fmla="*/ 2761673 w 2918691"/>
                <a:gd name="connsiteY1" fmla="*/ 1644073 h 1691103"/>
                <a:gd name="connsiteX2" fmla="*/ 2918691 w 2918691"/>
                <a:gd name="connsiteY2" fmla="*/ 480291 h 1691103"/>
                <a:gd name="connsiteX3" fmla="*/ 1902691 w 2918691"/>
                <a:gd name="connsiteY3" fmla="*/ 1025236 h 1691103"/>
                <a:gd name="connsiteX4" fmla="*/ 1366982 w 2918691"/>
                <a:gd name="connsiteY4" fmla="*/ 0 h 1691103"/>
                <a:gd name="connsiteX5" fmla="*/ 831273 w 2918691"/>
                <a:gd name="connsiteY5" fmla="*/ 1052946 h 1691103"/>
                <a:gd name="connsiteX6" fmla="*/ 0 w 2918691"/>
                <a:gd name="connsiteY6" fmla="*/ 517236 h 1691103"/>
                <a:gd name="connsiteX7" fmla="*/ 120168 w 2918691"/>
                <a:gd name="connsiteY7" fmla="*/ 1691103 h 169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8691" h="1691103">
                  <a:moveTo>
                    <a:pt x="111496" y="1662451"/>
                  </a:moveTo>
                  <a:lnTo>
                    <a:pt x="2761673" y="1644073"/>
                  </a:lnTo>
                  <a:lnTo>
                    <a:pt x="2918691" y="480291"/>
                  </a:lnTo>
                  <a:lnTo>
                    <a:pt x="1902691" y="1025236"/>
                  </a:lnTo>
                  <a:lnTo>
                    <a:pt x="1366982" y="0"/>
                  </a:lnTo>
                  <a:lnTo>
                    <a:pt x="831273" y="1052946"/>
                  </a:lnTo>
                  <a:lnTo>
                    <a:pt x="0" y="517236"/>
                  </a:lnTo>
                  <a:lnTo>
                    <a:pt x="120168" y="1691103"/>
                  </a:lnTo>
                </a:path>
              </a:pathLst>
            </a:custGeom>
            <a:solidFill>
              <a:srgbClr val="FFCC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046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 Test Bench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Gpc4t_tb.sv</a:t>
            </a:r>
          </a:p>
          <a:p>
            <a:r>
              <a:rPr lang="en-US" sz="2400"/>
              <a:t>Used for simulating the design (with ModelSim)</a:t>
            </a:r>
          </a:p>
          <a:p>
            <a:r>
              <a:rPr lang="en-US" sz="2400"/>
              <a:t>Instantiates the gpc_4t module</a:t>
            </a:r>
          </a:p>
          <a:p>
            <a:r>
              <a:rPr lang="en-US" sz="2400"/>
              <a:t>Generates clock and reset signals</a:t>
            </a:r>
          </a:p>
          <a:p>
            <a:r>
              <a:rPr lang="en-US" sz="2400"/>
              <a:t>Uses backdoor to inject instructions .</a:t>
            </a:r>
            <a:r>
              <a:rPr lang="en-US" sz="2400" err="1"/>
              <a:t>sv</a:t>
            </a:r>
            <a:r>
              <a:rPr lang="en-US" sz="2400"/>
              <a:t> file to </a:t>
            </a:r>
            <a:r>
              <a:rPr lang="en-US" sz="2400" err="1"/>
              <a:t>i</a:t>
            </a:r>
            <a:r>
              <a:rPr lang="en-US" sz="2400"/>
              <a:t> mem module</a:t>
            </a:r>
          </a:p>
          <a:p>
            <a:r>
              <a:rPr lang="en-US" sz="2400"/>
              <a:t>If necessary, use backdoor for heap data memory</a:t>
            </a:r>
          </a:p>
          <a:p>
            <a:r>
              <a:rPr lang="en-US" sz="2400"/>
              <a:t>Timeout for simulation defined there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8147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 Test Bench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6254286" cy="50652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Log generator</a:t>
            </a:r>
          </a:p>
          <a:p>
            <a:r>
              <a:rPr lang="en-US" sz="2400"/>
              <a:t>Initiate by the test bench</a:t>
            </a:r>
          </a:p>
          <a:p>
            <a:r>
              <a:rPr lang="en-US" sz="2400"/>
              <a:t>Sniff signals values and  memory data from gpc_4t instantiated module using XMR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lang="en-US" sz="2400"/>
          </a:p>
          <a:p>
            <a:r>
              <a:rPr lang="en-US" sz="2400"/>
              <a:t>Use file system to create log files with the sampled data</a:t>
            </a:r>
          </a:p>
          <a:p>
            <a:r>
              <a:rPr lang="en-US" sz="2400"/>
              <a:t>Logs were our most important debug tool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5" name="תמונה 4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B8D047F1-D939-4E09-9533-07F80BAA4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076" y="2014537"/>
            <a:ext cx="2400300" cy="282892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F8D44847-6E73-4404-8B76-EC21083F2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27" y="3685434"/>
            <a:ext cx="3687040" cy="104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9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 Test Bench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6254286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Log examples: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A255D25-16B7-406B-AA9A-1177B7D9D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90" y="2393890"/>
            <a:ext cx="6487716" cy="1873311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40FFFA0-2C3D-4E8F-BD0C-40E7A2532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789" y="2271110"/>
            <a:ext cx="7173125" cy="421348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0E6A5443-8151-436D-9164-7F2F94EDC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33" y="2271110"/>
            <a:ext cx="7553625" cy="421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7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 Test Bench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End of Test Checker</a:t>
            </a:r>
          </a:p>
          <a:p>
            <a:r>
              <a:rPr lang="en-US" sz="2400"/>
              <a:t>At end of simulation, we compare generated memory snapshot to “golden memory snapshot”</a:t>
            </a:r>
          </a:p>
          <a:p>
            <a:r>
              <a:rPr lang="en-US" sz="2400"/>
              <a:t>“golden” is how we expect memory to be</a:t>
            </a:r>
          </a:p>
          <a:p>
            <a:r>
              <a:rPr lang="en-US" sz="2400"/>
              <a:t>If both are identical – test passed!</a:t>
            </a:r>
          </a:p>
          <a:p>
            <a:r>
              <a:rPr lang="en-US" sz="2400"/>
              <a:t>Else – time for debug…. </a:t>
            </a: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B2CFB904-86DD-490A-971C-593E5B3D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63" y="4538903"/>
            <a:ext cx="5731510" cy="20986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743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 Test Bench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Assertions</a:t>
            </a:r>
          </a:p>
          <a:p>
            <a:r>
              <a:rPr lang="en-US" sz="2400"/>
              <a:t>used to "catch" unwanted behavior and violations of the GPC_4T</a:t>
            </a:r>
          </a:p>
          <a:p>
            <a:r>
              <a:rPr lang="en-US" sz="2400"/>
              <a:t> implemented in the log generator</a:t>
            </a:r>
          </a:p>
          <a:p>
            <a:r>
              <a:rPr lang="en-US" sz="2400"/>
              <a:t>On some occasions – terminates the simulation</a:t>
            </a: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9709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 Test Bench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Assertions</a:t>
            </a: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9FC24E0A-A999-4BDA-8BD1-74D58299A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59" y="2159274"/>
            <a:ext cx="5003153" cy="418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8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HIGH-LEVEL-SPECIFICATIONS</a:t>
            </a:r>
            <a:endParaRPr lang="en-IL" sz="320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1117998" y="1336050"/>
            <a:ext cx="7018590" cy="323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/>
              <a:t>2 Standard interfaces from RC</a:t>
            </a:r>
            <a:endParaRPr lang="en-IL" sz="360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5A2002-8E39-435A-8345-E35F887DFF68}"/>
              </a:ext>
            </a:extLst>
          </p:cNvPr>
          <p:cNvGrpSpPr/>
          <p:nvPr/>
        </p:nvGrpSpPr>
        <p:grpSpPr>
          <a:xfrm>
            <a:off x="1274617" y="2262910"/>
            <a:ext cx="6861971" cy="3958936"/>
            <a:chOff x="1274617" y="2262910"/>
            <a:chExt cx="6861971" cy="3958936"/>
          </a:xfrm>
        </p:grpSpPr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B7F09FBA-A759-4DAB-BF5D-609D21C433E9}"/>
                </a:ext>
              </a:extLst>
            </p:cNvPr>
            <p:cNvSpPr/>
            <p:nvPr/>
          </p:nvSpPr>
          <p:spPr>
            <a:xfrm>
              <a:off x="1274617" y="2262910"/>
              <a:ext cx="6861971" cy="39589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מלבן: מסגרת משופעת 4">
              <a:extLst>
                <a:ext uri="{FF2B5EF4-FFF2-40B4-BE49-F238E27FC236}">
                  <a16:creationId xmlns:a16="http://schemas.microsoft.com/office/drawing/2014/main" id="{0C22E466-80BC-4C0B-86AA-E535916DCAFD}"/>
                </a:ext>
              </a:extLst>
            </p:cNvPr>
            <p:cNvSpPr/>
            <p:nvPr/>
          </p:nvSpPr>
          <p:spPr>
            <a:xfrm>
              <a:off x="4818081" y="4718678"/>
              <a:ext cx="1469077" cy="1308746"/>
            </a:xfrm>
            <a:prstGeom prst="bevel">
              <a:avLst>
                <a:gd name="adj" fmla="val 11490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Core </a:t>
              </a:r>
              <a:endParaRPr lang="he-IL">
                <a:solidFill>
                  <a:schemeClr val="bg1"/>
                </a:solidFill>
              </a:endParaRPr>
            </a:p>
          </p:txBody>
        </p:sp>
        <p:sp>
          <p:nvSpPr>
            <p:cNvPr id="6" name="מלבן: פינות מעוגלות 5">
              <a:extLst>
                <a:ext uri="{FF2B5EF4-FFF2-40B4-BE49-F238E27FC236}">
                  <a16:creationId xmlns:a16="http://schemas.microsoft.com/office/drawing/2014/main" id="{E5DA995A-359F-4DA0-80DF-D7BDB1AE0CAF}"/>
                </a:ext>
              </a:extLst>
            </p:cNvPr>
            <p:cNvSpPr/>
            <p:nvPr/>
          </p:nvSpPr>
          <p:spPr>
            <a:xfrm>
              <a:off x="5821070" y="3120927"/>
              <a:ext cx="1882298" cy="100320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D MEM WRAP</a:t>
              </a:r>
              <a:endParaRPr lang="he-IL">
                <a:solidFill>
                  <a:schemeClr val="bg1"/>
                </a:solidFill>
              </a:endParaRPr>
            </a:p>
          </p:txBody>
        </p:sp>
        <p:sp>
          <p:nvSpPr>
            <p:cNvPr id="10" name="מלבן: פינות מעוגלות 9">
              <a:extLst>
                <a:ext uri="{FF2B5EF4-FFF2-40B4-BE49-F238E27FC236}">
                  <a16:creationId xmlns:a16="http://schemas.microsoft.com/office/drawing/2014/main" id="{A328BF5B-9260-4609-AD60-C67972EDD719}"/>
                </a:ext>
              </a:extLst>
            </p:cNvPr>
            <p:cNvSpPr/>
            <p:nvPr/>
          </p:nvSpPr>
          <p:spPr>
            <a:xfrm>
              <a:off x="3447616" y="3144239"/>
              <a:ext cx="1954807" cy="1003204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 MEM WRAP</a:t>
              </a:r>
              <a:endParaRPr lang="he-IL">
                <a:solidFill>
                  <a:schemeClr val="bg1"/>
                </a:solidFill>
              </a:endParaRPr>
            </a:p>
          </p:txBody>
        </p:sp>
        <p:sp>
          <p:nvSpPr>
            <p:cNvPr id="9" name="חץ: מכופף למעלה 8">
              <a:extLst>
                <a:ext uri="{FF2B5EF4-FFF2-40B4-BE49-F238E27FC236}">
                  <a16:creationId xmlns:a16="http://schemas.microsoft.com/office/drawing/2014/main" id="{B227925B-818D-4EE5-817F-783E764E732B}"/>
                </a:ext>
              </a:extLst>
            </p:cNvPr>
            <p:cNvSpPr/>
            <p:nvPr/>
          </p:nvSpPr>
          <p:spPr>
            <a:xfrm>
              <a:off x="6354618" y="4147443"/>
              <a:ext cx="757864" cy="1225608"/>
            </a:xfrm>
            <a:prstGeom prst="bentUpArrow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חץ: מכופף למעלה 12">
              <a:extLst>
                <a:ext uri="{FF2B5EF4-FFF2-40B4-BE49-F238E27FC236}">
                  <a16:creationId xmlns:a16="http://schemas.microsoft.com/office/drawing/2014/main" id="{C16FE476-0E1A-4448-8A0E-C74F84449572}"/>
                </a:ext>
              </a:extLst>
            </p:cNvPr>
            <p:cNvSpPr/>
            <p:nvPr/>
          </p:nvSpPr>
          <p:spPr>
            <a:xfrm flipH="1">
              <a:off x="3883518" y="4147443"/>
              <a:ext cx="858843" cy="1225608"/>
            </a:xfrm>
            <a:prstGeom prst="bentUpArrow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חץ: למטה 10">
              <a:extLst>
                <a:ext uri="{FF2B5EF4-FFF2-40B4-BE49-F238E27FC236}">
                  <a16:creationId xmlns:a16="http://schemas.microsoft.com/office/drawing/2014/main" id="{B9DD6D07-BD7C-4EA1-B938-00A2C7E8603E}"/>
                </a:ext>
              </a:extLst>
            </p:cNvPr>
            <p:cNvSpPr/>
            <p:nvPr/>
          </p:nvSpPr>
          <p:spPr>
            <a:xfrm>
              <a:off x="5874596" y="4147443"/>
              <a:ext cx="360218" cy="571235"/>
            </a:xfrm>
            <a:prstGeom prst="downArrow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חץ: למטה 13">
              <a:extLst>
                <a:ext uri="{FF2B5EF4-FFF2-40B4-BE49-F238E27FC236}">
                  <a16:creationId xmlns:a16="http://schemas.microsoft.com/office/drawing/2014/main" id="{248C6DBD-7366-4C04-8D11-C564B5A7FAAF}"/>
                </a:ext>
              </a:extLst>
            </p:cNvPr>
            <p:cNvSpPr/>
            <p:nvPr/>
          </p:nvSpPr>
          <p:spPr>
            <a:xfrm>
              <a:off x="4931570" y="4145118"/>
              <a:ext cx="360218" cy="571235"/>
            </a:xfrm>
            <a:prstGeom prst="downArrow">
              <a:avLst/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1" name="תמונה 20">
              <a:extLst>
                <a:ext uri="{FF2B5EF4-FFF2-40B4-BE49-F238E27FC236}">
                  <a16:creationId xmlns:a16="http://schemas.microsoft.com/office/drawing/2014/main" id="{0DB4CFA4-3293-4DBA-B167-F03B30D7F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5077" b="15137"/>
            <a:stretch/>
          </p:blipFill>
          <p:spPr>
            <a:xfrm>
              <a:off x="1277265" y="2281572"/>
              <a:ext cx="1441994" cy="3791026"/>
            </a:xfrm>
            <a:prstGeom prst="rect">
              <a:avLst/>
            </a:prstGeom>
          </p:spPr>
        </p:pic>
        <p:sp>
          <p:nvSpPr>
            <p:cNvPr id="19" name="חץ: שמאלה-למעלה 18">
              <a:extLst>
                <a:ext uri="{FF2B5EF4-FFF2-40B4-BE49-F238E27FC236}">
                  <a16:creationId xmlns:a16="http://schemas.microsoft.com/office/drawing/2014/main" id="{6A930F60-9479-4DEA-9CD7-A7342CA98B23}"/>
                </a:ext>
              </a:extLst>
            </p:cNvPr>
            <p:cNvSpPr/>
            <p:nvPr/>
          </p:nvSpPr>
          <p:spPr>
            <a:xfrm flipV="1">
              <a:off x="1946789" y="2425714"/>
              <a:ext cx="5165693" cy="681579"/>
            </a:xfrm>
            <a:prstGeom prst="leftUpArrow">
              <a:avLst>
                <a:gd name="adj1" fmla="val 22290"/>
                <a:gd name="adj2" fmla="val 24322"/>
                <a:gd name="adj3" fmla="val 25000"/>
              </a:avLst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חץ: שמאלה-ימינה 17">
              <a:extLst>
                <a:ext uri="{FF2B5EF4-FFF2-40B4-BE49-F238E27FC236}">
                  <a16:creationId xmlns:a16="http://schemas.microsoft.com/office/drawing/2014/main" id="{7CA9FA0A-1FBF-40C7-A420-3B3D7A8D5A48}"/>
                </a:ext>
              </a:extLst>
            </p:cNvPr>
            <p:cNvSpPr/>
            <p:nvPr/>
          </p:nvSpPr>
          <p:spPr>
            <a:xfrm>
              <a:off x="2735039" y="3391457"/>
              <a:ext cx="697857" cy="395567"/>
            </a:xfrm>
            <a:prstGeom prst="leftRightArrow">
              <a:avLst>
                <a:gd name="adj1" fmla="val 31320"/>
                <a:gd name="adj2" fmla="val 50000"/>
              </a:avLst>
            </a:prstGeom>
            <a:solidFill>
              <a:schemeClr val="bg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תיבת טקסט 21">
              <a:extLst>
                <a:ext uri="{FF2B5EF4-FFF2-40B4-BE49-F238E27FC236}">
                  <a16:creationId xmlns:a16="http://schemas.microsoft.com/office/drawing/2014/main" id="{83CB1FC6-71FA-483D-A97A-9C7CD9A1E99D}"/>
                </a:ext>
              </a:extLst>
            </p:cNvPr>
            <p:cNvSpPr txBox="1"/>
            <p:nvPr/>
          </p:nvSpPr>
          <p:spPr>
            <a:xfrm>
              <a:off x="1551632" y="3935483"/>
              <a:ext cx="667170" cy="3693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Ring</a:t>
              </a:r>
              <a:endParaRPr lang="he-IL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7262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 Test Bench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RTL compilation</a:t>
            </a:r>
          </a:p>
          <a:p>
            <a:r>
              <a:rPr lang="en-US" sz="2400"/>
              <a:t>Prior to simulation, made by ModelSim</a:t>
            </a:r>
          </a:p>
          <a:p>
            <a:r>
              <a:rPr lang="en-US" sz="2400"/>
              <a:t>Compiles the test bench and all of the design Verilog files – Gpc_4t, Core, Memories, etc.</a:t>
            </a:r>
          </a:p>
          <a:p>
            <a:r>
              <a:rPr lang="en-US" sz="2400"/>
              <a:t>Can be performed with ModelSim GUI or with Windows PowerShell.</a:t>
            </a: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3901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 Test Bench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 err="1"/>
              <a:t>List.f</a:t>
            </a:r>
            <a:endParaRPr lang="en-US" sz="33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A0CC923-44CE-4062-9558-C4AEDD5B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49" y="2598009"/>
            <a:ext cx="4116640" cy="363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 Test Bench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024792" y="1207175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Simulation</a:t>
            </a: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1A3C19E-15DE-4B1A-BCE4-A4115CB4E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74" y="1823258"/>
            <a:ext cx="8516997" cy="4887885"/>
          </a:xfrm>
          <a:prstGeom prst="rect">
            <a:avLst/>
          </a:prstGeom>
        </p:spPr>
      </p:pic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7AB897F3-BDC9-417B-B021-79E8F4D1148F}"/>
              </a:ext>
            </a:extLst>
          </p:cNvPr>
          <p:cNvSpPr/>
          <p:nvPr/>
        </p:nvSpPr>
        <p:spPr>
          <a:xfrm>
            <a:off x="1024792" y="2184355"/>
            <a:ext cx="8516996" cy="166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578BC55D-D7E0-4721-9841-3C5F9666ECD2}"/>
              </a:ext>
            </a:extLst>
          </p:cNvPr>
          <p:cNvSpPr/>
          <p:nvPr/>
        </p:nvSpPr>
        <p:spPr>
          <a:xfrm>
            <a:off x="989184" y="2440745"/>
            <a:ext cx="8516996" cy="166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7F45B695-17D0-4310-A02D-673A3559FA7E}"/>
              </a:ext>
            </a:extLst>
          </p:cNvPr>
          <p:cNvSpPr/>
          <p:nvPr/>
        </p:nvSpPr>
        <p:spPr>
          <a:xfrm>
            <a:off x="989184" y="2598942"/>
            <a:ext cx="8516996" cy="166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911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 Test Bench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5018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/>
              <a:t>Performed by ModelSim</a:t>
            </a:r>
          </a:p>
          <a:p>
            <a:r>
              <a:rPr lang="en-US" sz="2400"/>
              <a:t>GUI waveform, Log files</a:t>
            </a: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B4A55CE-95C4-418A-988C-AFC43F3BB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913" y="2517809"/>
            <a:ext cx="7554679" cy="248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9C37410A-F719-4BA8-AA4F-71F2B33B4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27" y="5136272"/>
            <a:ext cx="7554679" cy="107888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: Rounded Corners 18">
            <a:extLst>
              <a:ext uri="{FF2B5EF4-FFF2-40B4-BE49-F238E27FC236}">
                <a16:creationId xmlns:a16="http://schemas.microsoft.com/office/drawing/2014/main" id="{1D5DF56E-6B93-4BD2-8939-30A1570182F2}"/>
              </a:ext>
            </a:extLst>
          </p:cNvPr>
          <p:cNvSpPr/>
          <p:nvPr/>
        </p:nvSpPr>
        <p:spPr>
          <a:xfrm>
            <a:off x="3359020" y="4571997"/>
            <a:ext cx="830425" cy="170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: Rounded Corners 18">
            <a:extLst>
              <a:ext uri="{FF2B5EF4-FFF2-40B4-BE49-F238E27FC236}">
                <a16:creationId xmlns:a16="http://schemas.microsoft.com/office/drawing/2014/main" id="{E7912BAE-47EE-4F01-8160-9E4F6E2C04F1}"/>
              </a:ext>
            </a:extLst>
          </p:cNvPr>
          <p:cNvSpPr/>
          <p:nvPr/>
        </p:nvSpPr>
        <p:spPr>
          <a:xfrm>
            <a:off x="4397823" y="5144275"/>
            <a:ext cx="830425" cy="2292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: Rounded Corners 18">
            <a:extLst>
              <a:ext uri="{FF2B5EF4-FFF2-40B4-BE49-F238E27FC236}">
                <a16:creationId xmlns:a16="http://schemas.microsoft.com/office/drawing/2014/main" id="{F9493AC9-511F-47F3-8F76-329F964194BE}"/>
              </a:ext>
            </a:extLst>
          </p:cNvPr>
          <p:cNvSpPr/>
          <p:nvPr/>
        </p:nvSpPr>
        <p:spPr>
          <a:xfrm>
            <a:off x="3352800" y="4368519"/>
            <a:ext cx="830425" cy="170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: Rounded Corners 18">
            <a:extLst>
              <a:ext uri="{FF2B5EF4-FFF2-40B4-BE49-F238E27FC236}">
                <a16:creationId xmlns:a16="http://schemas.microsoft.com/office/drawing/2014/main" id="{99B3502C-556F-4A9E-B80C-7A94C17407FA}"/>
              </a:ext>
            </a:extLst>
          </p:cNvPr>
          <p:cNvSpPr/>
          <p:nvPr/>
        </p:nvSpPr>
        <p:spPr>
          <a:xfrm>
            <a:off x="5827072" y="5155059"/>
            <a:ext cx="830425" cy="229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8">
            <a:extLst>
              <a:ext uri="{FF2B5EF4-FFF2-40B4-BE49-F238E27FC236}">
                <a16:creationId xmlns:a16="http://schemas.microsoft.com/office/drawing/2014/main" id="{405CACF3-23CC-4388-9A91-D681663A11FE}"/>
              </a:ext>
            </a:extLst>
          </p:cNvPr>
          <p:cNvSpPr/>
          <p:nvPr/>
        </p:nvSpPr>
        <p:spPr>
          <a:xfrm>
            <a:off x="4397823" y="5446435"/>
            <a:ext cx="830425" cy="76871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: Rounded Corners 18">
            <a:extLst>
              <a:ext uri="{FF2B5EF4-FFF2-40B4-BE49-F238E27FC236}">
                <a16:creationId xmlns:a16="http://schemas.microsoft.com/office/drawing/2014/main" id="{7842E0A0-565A-406E-ABD3-3D37C566799A}"/>
              </a:ext>
            </a:extLst>
          </p:cNvPr>
          <p:cNvSpPr/>
          <p:nvPr/>
        </p:nvSpPr>
        <p:spPr>
          <a:xfrm>
            <a:off x="6005801" y="4590659"/>
            <a:ext cx="805549" cy="170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: Rounded Corners 18">
            <a:extLst>
              <a:ext uri="{FF2B5EF4-FFF2-40B4-BE49-F238E27FC236}">
                <a16:creationId xmlns:a16="http://schemas.microsoft.com/office/drawing/2014/main" id="{9F7FFFCA-5237-4D7A-B85E-490590C312BA}"/>
              </a:ext>
            </a:extLst>
          </p:cNvPr>
          <p:cNvSpPr/>
          <p:nvPr/>
        </p:nvSpPr>
        <p:spPr>
          <a:xfrm>
            <a:off x="5827072" y="5438378"/>
            <a:ext cx="830425" cy="7955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: Rounded Corners 18">
            <a:extLst>
              <a:ext uri="{FF2B5EF4-FFF2-40B4-BE49-F238E27FC236}">
                <a16:creationId xmlns:a16="http://schemas.microsoft.com/office/drawing/2014/main" id="{B7003182-A6E9-4DE3-A973-0BDF77910020}"/>
              </a:ext>
            </a:extLst>
          </p:cNvPr>
          <p:cNvSpPr/>
          <p:nvPr/>
        </p:nvSpPr>
        <p:spPr>
          <a:xfrm>
            <a:off x="6005800" y="4397498"/>
            <a:ext cx="805549" cy="170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0B7DD3E0-61E5-45BC-8898-122B109731E9}"/>
              </a:ext>
            </a:extLst>
          </p:cNvPr>
          <p:cNvSpPr/>
          <p:nvPr/>
        </p:nvSpPr>
        <p:spPr>
          <a:xfrm>
            <a:off x="7342679" y="5155059"/>
            <a:ext cx="830425" cy="229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: Rounded Corners 18">
            <a:extLst>
              <a:ext uri="{FF2B5EF4-FFF2-40B4-BE49-F238E27FC236}">
                <a16:creationId xmlns:a16="http://schemas.microsoft.com/office/drawing/2014/main" id="{9327EF85-3221-455C-8E4D-2F17900972BF}"/>
              </a:ext>
            </a:extLst>
          </p:cNvPr>
          <p:cNvSpPr/>
          <p:nvPr/>
        </p:nvSpPr>
        <p:spPr>
          <a:xfrm>
            <a:off x="3352799" y="4761043"/>
            <a:ext cx="830425" cy="170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C525903-2D90-41DE-9FA2-A8251EC7F62A}"/>
              </a:ext>
            </a:extLst>
          </p:cNvPr>
          <p:cNvSpPr/>
          <p:nvPr/>
        </p:nvSpPr>
        <p:spPr>
          <a:xfrm>
            <a:off x="5999580" y="4761043"/>
            <a:ext cx="805549" cy="1703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A6B7BF67-1616-4E71-A5E8-6515F79634F8}"/>
              </a:ext>
            </a:extLst>
          </p:cNvPr>
          <p:cNvSpPr/>
          <p:nvPr/>
        </p:nvSpPr>
        <p:spPr>
          <a:xfrm>
            <a:off x="7268764" y="5419591"/>
            <a:ext cx="830425" cy="7955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: Rounded Corners 18">
            <a:extLst>
              <a:ext uri="{FF2B5EF4-FFF2-40B4-BE49-F238E27FC236}">
                <a16:creationId xmlns:a16="http://schemas.microsoft.com/office/drawing/2014/main" id="{1DE09D93-51AF-46EC-A75A-AA7E0A7EC8CB}"/>
              </a:ext>
            </a:extLst>
          </p:cNvPr>
          <p:cNvSpPr/>
          <p:nvPr/>
        </p:nvSpPr>
        <p:spPr>
          <a:xfrm>
            <a:off x="3377675" y="4184515"/>
            <a:ext cx="3427454" cy="1840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: Rounded Corners 18">
            <a:extLst>
              <a:ext uri="{FF2B5EF4-FFF2-40B4-BE49-F238E27FC236}">
                <a16:creationId xmlns:a16="http://schemas.microsoft.com/office/drawing/2014/main" id="{9E0778DA-7085-45DF-8B5E-61B50EB9F19B}"/>
              </a:ext>
            </a:extLst>
          </p:cNvPr>
          <p:cNvSpPr/>
          <p:nvPr/>
        </p:nvSpPr>
        <p:spPr>
          <a:xfrm>
            <a:off x="5999580" y="2673569"/>
            <a:ext cx="1045032" cy="3868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: Rounded Corners 18">
            <a:extLst>
              <a:ext uri="{FF2B5EF4-FFF2-40B4-BE49-F238E27FC236}">
                <a16:creationId xmlns:a16="http://schemas.microsoft.com/office/drawing/2014/main" id="{70621BFF-45A5-442E-9753-019D1070C3D2}"/>
              </a:ext>
            </a:extLst>
          </p:cNvPr>
          <p:cNvSpPr/>
          <p:nvPr/>
        </p:nvSpPr>
        <p:spPr>
          <a:xfrm>
            <a:off x="4497355" y="2673485"/>
            <a:ext cx="628666" cy="3868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: Rounded Corners 18">
            <a:extLst>
              <a:ext uri="{FF2B5EF4-FFF2-40B4-BE49-F238E27FC236}">
                <a16:creationId xmlns:a16="http://schemas.microsoft.com/office/drawing/2014/main" id="{42B1993F-BAF9-4F79-9C0C-034AC69E22BE}"/>
              </a:ext>
            </a:extLst>
          </p:cNvPr>
          <p:cNvSpPr/>
          <p:nvPr/>
        </p:nvSpPr>
        <p:spPr>
          <a:xfrm>
            <a:off x="1617305" y="2673484"/>
            <a:ext cx="805543" cy="3868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: Rounded Corners 18">
            <a:extLst>
              <a:ext uri="{FF2B5EF4-FFF2-40B4-BE49-F238E27FC236}">
                <a16:creationId xmlns:a16="http://schemas.microsoft.com/office/drawing/2014/main" id="{2B492E26-3131-466F-8B33-8C0631F63664}"/>
              </a:ext>
            </a:extLst>
          </p:cNvPr>
          <p:cNvSpPr/>
          <p:nvPr/>
        </p:nvSpPr>
        <p:spPr>
          <a:xfrm>
            <a:off x="3377675" y="3796090"/>
            <a:ext cx="3427454" cy="1840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: Rounded Corners 18">
            <a:extLst>
              <a:ext uri="{FF2B5EF4-FFF2-40B4-BE49-F238E27FC236}">
                <a16:creationId xmlns:a16="http://schemas.microsoft.com/office/drawing/2014/main" id="{A0DD2C56-7B4B-4FE1-B00E-B0B3633D492A}"/>
              </a:ext>
            </a:extLst>
          </p:cNvPr>
          <p:cNvSpPr/>
          <p:nvPr/>
        </p:nvSpPr>
        <p:spPr>
          <a:xfrm>
            <a:off x="3377675" y="3601769"/>
            <a:ext cx="3427454" cy="1840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EEBB4E81-5020-4491-83A2-F944BB33E63D}"/>
              </a:ext>
            </a:extLst>
          </p:cNvPr>
          <p:cNvSpPr txBox="1"/>
          <p:nvPr/>
        </p:nvSpPr>
        <p:spPr>
          <a:xfrm>
            <a:off x="5348472" y="2012605"/>
            <a:ext cx="41687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ADD	x1(=4)	x2(=5)</a:t>
            </a:r>
            <a:endParaRPr lang="he-IL" sz="2800"/>
          </a:p>
        </p:txBody>
      </p:sp>
    </p:spTree>
    <p:extLst>
      <p:ext uri="{BB962C8B-B14F-4D97-AF65-F5344CB8AC3E}">
        <p14:creationId xmlns:p14="http://schemas.microsoft.com/office/powerpoint/2010/main" val="32908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01" y="1799551"/>
            <a:ext cx="8825657" cy="1915647"/>
          </a:xfrm>
        </p:spPr>
        <p:txBody>
          <a:bodyPr/>
          <a:lstStyle/>
          <a:p>
            <a:pPr algn="ctr"/>
            <a:r>
              <a:rPr lang="en-US" sz="6000"/>
              <a:t>Development &amp; Methodologies</a:t>
            </a:r>
            <a:endParaRPr lang="en-IL" sz="60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FD3E4A-71B6-4F57-8A89-B3BBEA9CFD53}"/>
              </a:ext>
            </a:extLst>
          </p:cNvPr>
          <p:cNvSpPr/>
          <p:nvPr/>
        </p:nvSpPr>
        <p:spPr>
          <a:xfrm>
            <a:off x="10144221" y="4905452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1525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&amp; GitHub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4911013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Git</a:t>
            </a:r>
          </a:p>
          <a:p>
            <a:r>
              <a:rPr lang="en-US" sz="2400"/>
              <a:t>Software to track changes on shared files</a:t>
            </a:r>
            <a:br>
              <a:rPr lang="en-US" sz="2400"/>
            </a:br>
            <a:endParaRPr lang="en-US" sz="2400"/>
          </a:p>
          <a:p>
            <a:pPr marL="0" indent="0">
              <a:buNone/>
            </a:pPr>
            <a:r>
              <a:rPr lang="en-US" sz="3200"/>
              <a:t>GitHub</a:t>
            </a:r>
          </a:p>
          <a:p>
            <a:r>
              <a:rPr lang="en-US" sz="2400"/>
              <a:t>Internet hosting service provide git support</a:t>
            </a:r>
          </a:p>
          <a:p>
            <a:r>
              <a:rPr lang="en-US" sz="2400"/>
              <a:t>Maintain LOTR repository</a:t>
            </a:r>
            <a:endParaRPr lang="en-US" sz="20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64F015FF-BC26-4B5E-8876-56731D56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057" y="4797344"/>
            <a:ext cx="1619250" cy="12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4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&amp; GitHub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4911013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LOTR Repository</a:t>
            </a:r>
          </a:p>
          <a:p>
            <a:pPr marL="0" indent="0">
              <a:buNone/>
            </a:pPr>
            <a:endParaRPr lang="en-US" sz="33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F3F5208B-4439-4E33-82A7-D521A27E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817" y="2428350"/>
            <a:ext cx="7017345" cy="30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8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&amp; GitHub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4911013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Task Management</a:t>
            </a:r>
          </a:p>
          <a:p>
            <a:pPr marL="0" indent="0">
              <a:buNone/>
            </a:pPr>
            <a:endParaRPr lang="en-US" sz="33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9" name="תמונה 8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31F4CA42-A508-4512-B2A7-2FE55496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250" y="2264707"/>
            <a:ext cx="5548158" cy="402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2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&amp; GitHub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4911013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Discussions </a:t>
            </a:r>
          </a:p>
          <a:p>
            <a:pPr marL="0" indent="0">
              <a:buNone/>
            </a:pPr>
            <a:endParaRPr lang="en-US" sz="33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3AF29526-B8A0-4546-9237-D138771F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24" y="2199691"/>
            <a:ext cx="6381478" cy="213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&amp; GitHub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4911013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Wikia </a:t>
            </a:r>
          </a:p>
          <a:p>
            <a:pPr marL="0" indent="0">
              <a:buNone/>
            </a:pPr>
            <a:endParaRPr lang="en-US" sz="33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F2A20FD-36C7-4F18-8CC2-44CD336F3F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019" y="2170048"/>
            <a:ext cx="6751450" cy="36846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186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RISC – V 32i</a:t>
            </a:r>
            <a:endParaRPr lang="en-IL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60296" y="1364096"/>
            <a:ext cx="6152186" cy="323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/>
              <a:t>Compatible with the RISCV ISA - RV32I </a:t>
            </a:r>
            <a:endParaRPr lang="en-IL" sz="320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8194" name="Picture 2" descr="RISC-V International">
            <a:extLst>
              <a:ext uri="{FF2B5EF4-FFF2-40B4-BE49-F238E27FC236}">
                <a16:creationId xmlns:a16="http://schemas.microsoft.com/office/drawing/2014/main" id="{28107DB3-2A70-409E-A2BE-0228B977F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98" y="3206208"/>
            <a:ext cx="5039484" cy="264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ISC-V International Open House - RISC-V International">
            <a:extLst>
              <a:ext uri="{FF2B5EF4-FFF2-40B4-BE49-F238E27FC236}">
                <a16:creationId xmlns:a16="http://schemas.microsoft.com/office/drawing/2014/main" id="{6DF88D32-A124-4ACB-90B5-2EB29293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337" y="109081"/>
            <a:ext cx="1621194" cy="162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0308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RISC V GNU Compiler Toolchain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4911013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Toolchain</a:t>
            </a:r>
          </a:p>
          <a:p>
            <a:r>
              <a:rPr lang="en-US" sz="2400"/>
              <a:t>Discussed before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1026" name="Picture 2" descr="GCC support for the draft Bit Manipulation Extension for RISC-V – Embecosm">
            <a:extLst>
              <a:ext uri="{FF2B5EF4-FFF2-40B4-BE49-F238E27FC236}">
                <a16:creationId xmlns:a16="http://schemas.microsoft.com/office/drawing/2014/main" id="{ADD96D47-3B04-4872-B233-3FF4F83F7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08" y="3084962"/>
            <a:ext cx="4467225" cy="171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16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4911013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Hardware Description Language</a:t>
            </a:r>
          </a:p>
          <a:p>
            <a:r>
              <a:rPr lang="en-US" sz="2400"/>
              <a:t>GPC_4T RTL (GPC_4T, Core, Memories)</a:t>
            </a:r>
          </a:p>
          <a:p>
            <a:r>
              <a:rPr lang="en-US" sz="2400"/>
              <a:t>GPC_4T test bench</a:t>
            </a:r>
          </a:p>
          <a:p>
            <a:r>
              <a:rPr lang="en-US" sz="2400"/>
              <a:t>GPC_4T defines and MACROs</a:t>
            </a:r>
          </a:p>
          <a:p>
            <a:r>
              <a:rPr lang="en-US" sz="2400"/>
              <a:t>FPGA synthesizable  </a:t>
            </a:r>
            <a:endParaRPr lang="en-US" sz="20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9" name="תמונה 8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FEC94F9C-D4E2-4C98-9154-72090FDC4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0" y="4185014"/>
            <a:ext cx="6740456" cy="199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Verilog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4911013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Coding Style</a:t>
            </a:r>
          </a:p>
          <a:p>
            <a:r>
              <a:rPr lang="en-US" sz="2400"/>
              <a:t>MACROs for flip-flops</a:t>
            </a:r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2894D2E-F2F3-4359-AF60-162608F80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1" y="2988030"/>
            <a:ext cx="6396668" cy="297628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950D308-B999-4F9A-9D76-D6475803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650" y="2036582"/>
            <a:ext cx="4867418" cy="768114"/>
          </a:xfrm>
          <a:prstGeom prst="rect">
            <a:avLst/>
          </a:prstGeom>
        </p:spPr>
      </p:pic>
      <p:cxnSp>
        <p:nvCxnSpPr>
          <p:cNvPr id="11" name="מחבר: מרפקי 10">
            <a:extLst>
              <a:ext uri="{FF2B5EF4-FFF2-40B4-BE49-F238E27FC236}">
                <a16:creationId xmlns:a16="http://schemas.microsoft.com/office/drawing/2014/main" id="{A57C7499-1423-4156-974F-9F72D228C2D9}"/>
              </a:ext>
            </a:extLst>
          </p:cNvPr>
          <p:cNvCxnSpPr>
            <a:stCxn id="8" idx="2"/>
            <a:endCxn id="4" idx="3"/>
          </p:cNvCxnSpPr>
          <p:nvPr/>
        </p:nvCxnSpPr>
        <p:spPr>
          <a:xfrm rot="5400000">
            <a:off x="6178782" y="3249593"/>
            <a:ext cx="1671475" cy="781680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0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ModelSim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4911013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/>
              <a:t>Environment for simulation HDL</a:t>
            </a:r>
          </a:p>
          <a:p>
            <a:r>
              <a:rPr lang="en-US" sz="2400"/>
              <a:t>elaboration, compilation, simulation</a:t>
            </a:r>
          </a:p>
          <a:p>
            <a:r>
              <a:rPr lang="en-US" sz="2400"/>
              <a:t>GUI, Waveform debug</a:t>
            </a:r>
          </a:p>
          <a:p>
            <a:r>
              <a:rPr lang="en-US" sz="2400"/>
              <a:t>PowerShell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F84ED1E-B8CF-4D85-80C5-7E1C2F8BE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90" y="2634577"/>
            <a:ext cx="3064047" cy="102645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845E677-1576-4E45-B547-2B8C964EE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737" y="3809324"/>
            <a:ext cx="5182676" cy="25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PowerShell &amp; Bash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5" y="4911013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Automation scripts</a:t>
            </a:r>
          </a:p>
          <a:p>
            <a:r>
              <a:rPr lang="en-US" sz="2400"/>
              <a:t>Bash for scripting with Toolchain commands</a:t>
            </a:r>
          </a:p>
          <a:p>
            <a:r>
              <a:rPr lang="en-US" sz="2400"/>
              <a:t>PowerShell for scripting ModelSim commands</a:t>
            </a:r>
          </a:p>
          <a:p>
            <a:r>
              <a:rPr lang="en-US" sz="2400"/>
              <a:t>Enhance workflow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5E3B7C4-CA52-4123-B29B-617EB81A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756" y="3699432"/>
            <a:ext cx="4318783" cy="279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8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PowerShell &amp; Bash</a:t>
            </a:r>
            <a:endParaRPr lang="en-IL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126" y="426720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0" y="1587500"/>
            <a:ext cx="8748074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300"/>
              <a:t>Gpc_compile_link.sh</a:t>
            </a:r>
          </a:p>
          <a:p>
            <a:r>
              <a:rPr lang="en-US" sz="2400"/>
              <a:t>BASH language script</a:t>
            </a:r>
          </a:p>
          <a:p>
            <a:r>
              <a:rPr lang="en-US" sz="2400"/>
              <a:t>Initiate all Toolchain commands on C program</a:t>
            </a:r>
          </a:p>
          <a:p>
            <a:r>
              <a:rPr lang="en-US" sz="2400"/>
              <a:t>Creates folder for all test files(C, </a:t>
            </a:r>
            <a:r>
              <a:rPr lang="en-US" sz="2400" err="1"/>
              <a:t>asm</a:t>
            </a:r>
            <a:r>
              <a:rPr lang="en-US" sz="2400"/>
              <a:t>, </a:t>
            </a:r>
            <a:r>
              <a:rPr lang="en-US" sz="2400" err="1"/>
              <a:t>sv</a:t>
            </a:r>
            <a:r>
              <a:rPr lang="en-US" sz="2400"/>
              <a:t>, elf, </a:t>
            </a:r>
            <a:r>
              <a:rPr lang="en-US" sz="2400" err="1"/>
              <a:t>etc</a:t>
            </a:r>
            <a:r>
              <a:rPr lang="en-US" sz="2400"/>
              <a:t>)</a:t>
            </a:r>
          </a:p>
          <a:p>
            <a:r>
              <a:rPr lang="en-US" sz="2400"/>
              <a:t>Creates heap memory file if necessary by the program</a:t>
            </a:r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C04FB9F-95D3-4D41-9D62-20FEAE42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14" y="4166675"/>
            <a:ext cx="3049134" cy="243006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82186B4-334C-4CBE-A3D4-2D0C19110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727" y="4166675"/>
            <a:ext cx="3256393" cy="246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969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Plans</a:t>
            </a:r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Project B - </a:t>
            </a:r>
            <a:r>
              <a:rPr lang="en-US" b="1"/>
              <a:t>Implementation of an LOTR RISC-V Based System on Chip (SOC) on an FPGA</a:t>
            </a:r>
            <a:endParaRPr lang="en-US"/>
          </a:p>
          <a:p>
            <a:r>
              <a:rPr lang="en-US"/>
              <a:t>Architecture Optimize</a:t>
            </a:r>
          </a:p>
          <a:p>
            <a:r>
              <a:rPr lang="en-US"/>
              <a:t>New development environments (Windows)</a:t>
            </a:r>
          </a:p>
          <a:p>
            <a:r>
              <a:rPr lang="en-US"/>
              <a:t>RISC-V official</a:t>
            </a:r>
          </a:p>
          <a:p>
            <a:r>
              <a:rPr lang="en-US"/>
              <a:t>FPGA</a:t>
            </a:r>
          </a:p>
          <a:p>
            <a:r>
              <a:rPr lang="en-US"/>
              <a:t>More tests</a:t>
            </a:r>
          </a:p>
          <a:p>
            <a:r>
              <a:rPr lang="en-US"/>
              <a:t>More features</a:t>
            </a:r>
          </a:p>
          <a:p>
            <a:endParaRPr lang="en-US"/>
          </a:p>
          <a:p>
            <a:endParaRPr lang="en-US" sz="1200"/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9273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44F7-9DE2-4712-86EF-89C1A56E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Plans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BF40-1DD8-48D7-9320-AC113DA99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0" y="1741320"/>
            <a:ext cx="6108568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/>
              <a:t>LOTR Project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57509B-F37F-4826-9791-580F53351DB7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8E7A593-D027-456C-BBEA-FA5A03927C04}"/>
              </a:ext>
            </a:extLst>
          </p:cNvPr>
          <p:cNvSpPr/>
          <p:nvPr/>
        </p:nvSpPr>
        <p:spPr>
          <a:xfrm>
            <a:off x="10144125" y="2336800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81E1889C-66D7-4757-96D7-5E437D4CB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2484582"/>
            <a:ext cx="6798752" cy="402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C74BFD8C-A546-45D1-A4A3-893874BAA9D6}"/>
              </a:ext>
            </a:extLst>
          </p:cNvPr>
          <p:cNvSpPr txBox="1"/>
          <p:nvPr/>
        </p:nvSpPr>
        <p:spPr>
          <a:xfrm>
            <a:off x="7092440" y="612844"/>
            <a:ext cx="277352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HW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Design and test on front door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Enable non local memory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Debug and clean SoC model from all core and RC 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 new trackers on RC 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Design IO tile and integrate into standard </a:t>
            </a:r>
            <a:r>
              <a:rPr lang="en-US" err="1"/>
              <a:t>quartus</a:t>
            </a:r>
            <a:r>
              <a:rPr lang="en-US"/>
              <a:t> IO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Compile&amp; synthesize design on </a:t>
            </a:r>
            <a:r>
              <a:rPr lang="en-US" err="1"/>
              <a:t>quartus</a:t>
            </a:r>
            <a:r>
              <a:rPr lang="en-US"/>
              <a:t> env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SW stack from host side (from PC host to FPGA)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53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Plans</a:t>
            </a:r>
            <a:endParaRPr lang="en-IL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7FE7EB5-0044-4F90-BA9B-FBCBB32773DA}"/>
              </a:ext>
            </a:extLst>
          </p:cNvPr>
          <p:cNvSpPr txBox="1">
            <a:spLocks/>
          </p:cNvSpPr>
          <p:nvPr/>
        </p:nvSpPr>
        <p:spPr>
          <a:xfrm>
            <a:off x="1121791" y="1587500"/>
            <a:ext cx="8647360" cy="44436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/>
              <a:t>Project B - </a:t>
            </a:r>
            <a:r>
              <a:rPr lang="en-US" b="1"/>
              <a:t>Implementation of an LOTR RISC-V Based System on Chip (SOC) on an FPGA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Optimize arch of pipe</a:t>
            </a:r>
          </a:p>
          <a:p>
            <a:r>
              <a:rPr lang="en-US"/>
              <a:t>Support </a:t>
            </a:r>
            <a:r>
              <a:rPr lang="en-US" err="1"/>
              <a:t>prevlidged</a:t>
            </a:r>
            <a:r>
              <a:rPr lang="en-US"/>
              <a:t> CSR RISC V </a:t>
            </a:r>
            <a:r>
              <a:rPr lang="en-US" err="1"/>
              <a:t>exten</a:t>
            </a:r>
            <a:r>
              <a:rPr lang="en-US"/>
              <a:t>’ to allow OS</a:t>
            </a:r>
          </a:p>
          <a:p>
            <a:r>
              <a:rPr lang="en-US"/>
              <a:t>Use windows based Toolchain GCC (not WSL)</a:t>
            </a:r>
          </a:p>
          <a:p>
            <a:r>
              <a:rPr lang="en-US"/>
              <a:t>Move all WSL\PS scripts to simple bash script</a:t>
            </a:r>
          </a:p>
          <a:p>
            <a:r>
              <a:rPr lang="en-US"/>
              <a:t>Enable official </a:t>
            </a:r>
            <a:r>
              <a:rPr lang="en-US" err="1"/>
              <a:t>riscv</a:t>
            </a:r>
            <a:r>
              <a:rPr lang="en-US"/>
              <a:t> “</a:t>
            </a:r>
            <a:r>
              <a:rPr lang="en-US" err="1"/>
              <a:t>competabillity</a:t>
            </a:r>
            <a:r>
              <a:rPr lang="en-US"/>
              <a:t> test”</a:t>
            </a:r>
          </a:p>
          <a:p>
            <a:r>
              <a:rPr lang="en-US"/>
              <a:t>Test the design on FPGA:</a:t>
            </a:r>
          </a:p>
          <a:p>
            <a:pPr lvl="1"/>
            <a:r>
              <a:rPr lang="en-US" err="1"/>
              <a:t>Syntisizable</a:t>
            </a:r>
            <a:r>
              <a:rPr lang="en-US"/>
              <a:t> and timing </a:t>
            </a:r>
            <a:r>
              <a:rPr lang="en-US" err="1"/>
              <a:t>convertion</a:t>
            </a:r>
            <a:r>
              <a:rPr lang="en-US"/>
              <a:t> </a:t>
            </a:r>
          </a:p>
          <a:p>
            <a:r>
              <a:rPr lang="en-US"/>
              <a:t>Enable more complex mt tests</a:t>
            </a:r>
          </a:p>
          <a:p>
            <a:r>
              <a:rPr lang="en-US"/>
              <a:t>Support exception and error detections and </a:t>
            </a:r>
            <a:r>
              <a:rPr lang="en-US" err="1"/>
              <a:t>inrretupts</a:t>
            </a:r>
            <a:r>
              <a:rPr lang="en-US"/>
              <a:t> </a:t>
            </a:r>
          </a:p>
          <a:p>
            <a:endParaRPr lang="en-US"/>
          </a:p>
          <a:p>
            <a:endParaRPr lang="en-US" sz="1200"/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endParaRPr lang="en-US" sz="1200"/>
          </a:p>
          <a:p>
            <a:pPr marL="0" indent="0">
              <a:buNone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016650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26" y="2219429"/>
            <a:ext cx="8825657" cy="1915647"/>
          </a:xfrm>
        </p:spPr>
        <p:txBody>
          <a:bodyPr/>
          <a:lstStyle/>
          <a:p>
            <a:pPr algn="ctr"/>
            <a:r>
              <a:rPr lang="en-US" sz="6000"/>
              <a:t>The End </a:t>
            </a:r>
            <a:endParaRPr lang="en-IL" sz="6000"/>
          </a:p>
        </p:txBody>
      </p:sp>
    </p:spTree>
    <p:extLst>
      <p:ext uri="{BB962C8B-B14F-4D97-AF65-F5344CB8AC3E}">
        <p14:creationId xmlns:p14="http://schemas.microsoft.com/office/powerpoint/2010/main" val="3526444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100</Slides>
  <Notes>32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Ion</vt:lpstr>
      <vt:lpstr>GPC_4T General Purpose Compute Unit with 4 Hardware Threads </vt:lpstr>
      <vt:lpstr>Project Introduction</vt:lpstr>
      <vt:lpstr>Introduction</vt:lpstr>
      <vt:lpstr>Introduction</vt:lpstr>
      <vt:lpstr>Introduction</vt:lpstr>
      <vt:lpstr>HAS</vt:lpstr>
      <vt:lpstr>HIGH-LEVEL-SPECIFICATIONS</vt:lpstr>
      <vt:lpstr>HIGH-LEVEL-SPECIFICATIONS</vt:lpstr>
      <vt:lpstr>RISC – V 32i</vt:lpstr>
      <vt:lpstr>RISC – V 32i</vt:lpstr>
      <vt:lpstr>Multithreading</vt:lpstr>
      <vt:lpstr>Multithreading</vt:lpstr>
      <vt:lpstr>Pipeline </vt:lpstr>
      <vt:lpstr>Building Blocks</vt:lpstr>
      <vt:lpstr>Memory Modules</vt:lpstr>
      <vt:lpstr>Memory Modules</vt:lpstr>
      <vt:lpstr>Memory Modules</vt:lpstr>
      <vt:lpstr>Memory</vt:lpstr>
      <vt:lpstr>Memory Modules</vt:lpstr>
      <vt:lpstr>Supported features</vt:lpstr>
      <vt:lpstr>Other Features</vt:lpstr>
      <vt:lpstr>MAS</vt:lpstr>
      <vt:lpstr>Micro-Level Architecture </vt:lpstr>
      <vt:lpstr>Micro-Level Architecture </vt:lpstr>
      <vt:lpstr>Design Building Blocks</vt:lpstr>
      <vt:lpstr>Core block diagram</vt:lpstr>
      <vt:lpstr>Core block diagram</vt:lpstr>
      <vt:lpstr>Core Design</vt:lpstr>
      <vt:lpstr>Core’s Pipe Stages</vt:lpstr>
      <vt:lpstr>Pipe stages : Q100H</vt:lpstr>
      <vt:lpstr>Pipe stages : Q100H</vt:lpstr>
      <vt:lpstr>Pipe stages : Q100H</vt:lpstr>
      <vt:lpstr>Pipe stages : Q100H</vt:lpstr>
      <vt:lpstr>Pipe stages : Q100H</vt:lpstr>
      <vt:lpstr>Core’s Pipe Stages</vt:lpstr>
      <vt:lpstr>Pipe stages : Q101H</vt:lpstr>
      <vt:lpstr>Pipe stages : Q101H</vt:lpstr>
      <vt:lpstr>Pipe stages : Q101H</vt:lpstr>
      <vt:lpstr>Pipe stages : Q101H</vt:lpstr>
      <vt:lpstr>Core’s Pipe Stages</vt:lpstr>
      <vt:lpstr>Pipe stages : Q102H</vt:lpstr>
      <vt:lpstr>Core’s Pipe Stages</vt:lpstr>
      <vt:lpstr>Pipe stages : Q103H</vt:lpstr>
      <vt:lpstr>Core’s Pipe Stages</vt:lpstr>
      <vt:lpstr>Pipe stages : Q104H</vt:lpstr>
      <vt:lpstr>I Mem Design</vt:lpstr>
      <vt:lpstr>I Mem Design</vt:lpstr>
      <vt:lpstr>I Mem Wrap Design</vt:lpstr>
      <vt:lpstr>D Mem Design</vt:lpstr>
      <vt:lpstr>CR Mem Design</vt:lpstr>
      <vt:lpstr>D Mem Wrap Design</vt:lpstr>
      <vt:lpstr>D Mem Wrap Design</vt:lpstr>
      <vt:lpstr>Supported features</vt:lpstr>
      <vt:lpstr>Design Flows</vt:lpstr>
      <vt:lpstr>Thread Freeze using CRs:</vt:lpstr>
      <vt:lpstr>Thread Freeze using CRs:</vt:lpstr>
      <vt:lpstr>Validation Plan</vt:lpstr>
      <vt:lpstr>Intro</vt:lpstr>
      <vt:lpstr>Intro</vt:lpstr>
      <vt:lpstr>GCC RISCV Compiler</vt:lpstr>
      <vt:lpstr>RISC V GNU Compiler Toolchain</vt:lpstr>
      <vt:lpstr>RISC V GNU Compiler Toolchain</vt:lpstr>
      <vt:lpstr>RISC V GNU Compiler Toolchain</vt:lpstr>
      <vt:lpstr>RISC V GNU Compiler Toolchain</vt:lpstr>
      <vt:lpstr>GCC RISCV Compiler</vt:lpstr>
      <vt:lpstr>GCC RISCV Compiler</vt:lpstr>
      <vt:lpstr>GCC RISCV Compiler</vt:lpstr>
      <vt:lpstr>GCC RISCV Compiler</vt:lpstr>
      <vt:lpstr>GCC RISCV Compiler</vt:lpstr>
      <vt:lpstr>GCC RISCV Compiler</vt:lpstr>
      <vt:lpstr>GCC RISCV Compiler</vt:lpstr>
      <vt:lpstr>GCC RISCV Compiler</vt:lpstr>
      <vt:lpstr>GCC RISCV Compiler</vt:lpstr>
      <vt:lpstr>System Verilog Test Bench</vt:lpstr>
      <vt:lpstr>System Verilog Test Bench</vt:lpstr>
      <vt:lpstr>System Verilog Test Bench</vt:lpstr>
      <vt:lpstr>System Verilog Test Bench</vt:lpstr>
      <vt:lpstr>System Verilog Test Bench</vt:lpstr>
      <vt:lpstr>System Verilog Test Bench</vt:lpstr>
      <vt:lpstr>System Verilog Test Bench</vt:lpstr>
      <vt:lpstr>System Verilog Test Bench</vt:lpstr>
      <vt:lpstr>System Verilog Test Bench</vt:lpstr>
      <vt:lpstr>System Verilog Test Bench</vt:lpstr>
      <vt:lpstr>Development &amp; Methodologies</vt:lpstr>
      <vt:lpstr>Git &amp; GitHub</vt:lpstr>
      <vt:lpstr>Git &amp; GitHub</vt:lpstr>
      <vt:lpstr>Git &amp; GitHub</vt:lpstr>
      <vt:lpstr>Git &amp; GitHub</vt:lpstr>
      <vt:lpstr>Git &amp; GitHub</vt:lpstr>
      <vt:lpstr>RISC V GNU Compiler Toolchain</vt:lpstr>
      <vt:lpstr>System Verilog</vt:lpstr>
      <vt:lpstr>System Verilog</vt:lpstr>
      <vt:lpstr>ModelSim</vt:lpstr>
      <vt:lpstr>PowerShell &amp; Bash</vt:lpstr>
      <vt:lpstr>PowerShell &amp; Bash</vt:lpstr>
      <vt:lpstr>Future Plans</vt:lpstr>
      <vt:lpstr>Future Plans</vt:lpstr>
      <vt:lpstr>Future Plans</vt:lpstr>
      <vt:lpstr>The End 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LOTR Lord-Of-The-Ring</dc:title>
  <dc:creator>Ben David, Amichai</dc:creator>
  <cp:revision>1</cp:revision>
  <dcterms:created xsi:type="dcterms:W3CDTF">2021-05-18T11:53:11Z</dcterms:created>
  <dcterms:modified xsi:type="dcterms:W3CDTF">2022-01-01T17:05:39Z</dcterms:modified>
</cp:coreProperties>
</file>